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4082" r:id="rId4"/>
  </p:sldMasterIdLst>
  <p:notesMasterIdLst>
    <p:notesMasterId r:id="rId37"/>
  </p:notesMasterIdLst>
  <p:handoutMasterIdLst>
    <p:handoutMasterId r:id="rId38"/>
  </p:handoutMasterIdLst>
  <p:sldIdLst>
    <p:sldId id="256" r:id="rId5"/>
    <p:sldId id="259" r:id="rId6"/>
    <p:sldId id="324" r:id="rId7"/>
    <p:sldId id="333" r:id="rId8"/>
    <p:sldId id="516" r:id="rId9"/>
    <p:sldId id="440" r:id="rId10"/>
    <p:sldId id="513" r:id="rId11"/>
    <p:sldId id="399" r:id="rId12"/>
    <p:sldId id="503" r:id="rId13"/>
    <p:sldId id="506" r:id="rId14"/>
    <p:sldId id="511" r:id="rId15"/>
    <p:sldId id="501" r:id="rId16"/>
    <p:sldId id="523" r:id="rId17"/>
    <p:sldId id="521" r:id="rId18"/>
    <p:sldId id="505" r:id="rId19"/>
    <p:sldId id="522" r:id="rId20"/>
    <p:sldId id="502" r:id="rId21"/>
    <p:sldId id="504" r:id="rId22"/>
    <p:sldId id="498" r:id="rId23"/>
    <p:sldId id="515" r:id="rId24"/>
    <p:sldId id="499" r:id="rId25"/>
    <p:sldId id="517" r:id="rId26"/>
    <p:sldId id="518" r:id="rId27"/>
    <p:sldId id="500" r:id="rId28"/>
    <p:sldId id="514" r:id="rId29"/>
    <p:sldId id="473" r:id="rId30"/>
    <p:sldId id="520" r:id="rId31"/>
    <p:sldId id="507" r:id="rId32"/>
    <p:sldId id="368" r:id="rId33"/>
    <p:sldId id="457" r:id="rId34"/>
    <p:sldId id="455" r:id="rId35"/>
    <p:sldId id="510" r:id="rId36"/>
  </p:sldIdLst>
  <p:sldSz cx="12188825" cy="6858000"/>
  <p:notesSz cx="6858000" cy="9144000"/>
  <p:defaultTextStyle>
    <a:defPPr>
      <a:defRPr lang="en-US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366" userDrawn="1">
          <p15:clr>
            <a:srgbClr val="A4A3A4"/>
          </p15:clr>
        </p15:guide>
        <p15:guide id="4" orient="horz" pos="1275" userDrawn="1">
          <p15:clr>
            <a:srgbClr val="A4A3A4"/>
          </p15:clr>
        </p15:guide>
        <p15:guide id="7" orient="horz" pos="2160" userDrawn="1">
          <p15:clr>
            <a:srgbClr val="A4A3A4"/>
          </p15:clr>
        </p15:guide>
        <p15:guide id="8" orient="horz" pos="3861" userDrawn="1">
          <p15:clr>
            <a:srgbClr val="A4A3A4"/>
          </p15:clr>
        </p15:guide>
        <p15:guide id="9" orient="horz" pos="3589" userDrawn="1">
          <p15:clr>
            <a:srgbClr val="A4A3A4"/>
          </p15:clr>
        </p15:guide>
        <p15:guide id="10" pos="165" userDrawn="1">
          <p15:clr>
            <a:srgbClr val="A4A3A4"/>
          </p15:clr>
        </p15:guide>
        <p15:guide id="12" pos="7513" userDrawn="1">
          <p15:clr>
            <a:srgbClr val="A4A3A4"/>
          </p15:clr>
        </p15:guide>
        <p15:guide id="13" pos="324" userDrawn="1">
          <p15:clr>
            <a:srgbClr val="A4A3A4"/>
          </p15:clr>
        </p15:guide>
        <p15:guide id="15" pos="596" userDrawn="1">
          <p15:clr>
            <a:srgbClr val="A4A3A4"/>
          </p15:clr>
        </p15:guide>
        <p15:guide id="16" pos="7037" userDrawn="1">
          <p15:clr>
            <a:srgbClr val="A4A3A4"/>
          </p15:clr>
        </p15:guide>
        <p15:guide id="17" pos="3839" userDrawn="1">
          <p15:clr>
            <a:srgbClr val="A4A3A4"/>
          </p15:clr>
        </p15:guide>
        <p15:guide id="18" pos="3023" userDrawn="1">
          <p15:clr>
            <a:srgbClr val="A4A3A4"/>
          </p15:clr>
        </p15:guide>
        <p15:guide id="21" orient="horz" pos="618" userDrawn="1">
          <p15:clr>
            <a:srgbClr val="A4A3A4"/>
          </p15:clr>
        </p15:guide>
        <p15:guide id="23" pos="5427" userDrawn="1">
          <p15:clr>
            <a:srgbClr val="A4A3A4"/>
          </p15:clr>
        </p15:guide>
        <p15:guide id="24" pos="737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FDF"/>
    <a:srgbClr val="E6E8FA"/>
    <a:srgbClr val="D2421F"/>
    <a:srgbClr val="C8302D"/>
    <a:srgbClr val="333333"/>
    <a:srgbClr val="548E37"/>
    <a:srgbClr val="CDCDCD"/>
    <a:srgbClr val="D9D919"/>
    <a:srgbClr val="8DC63F"/>
    <a:srgbClr val="A67D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033196-885C-D0DB-15DD-5C5900BEF667}" v="12" dt="2023-09-27T11:10:02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94" autoAdjust="0"/>
    <p:restoredTop sz="93348" autoAdjust="0"/>
  </p:normalViewPr>
  <p:slideViewPr>
    <p:cSldViewPr snapToGrid="0">
      <p:cViewPr varScale="1">
        <p:scale>
          <a:sx n="89" d="100"/>
          <a:sy n="89" d="100"/>
        </p:scale>
        <p:origin x="200" y="576"/>
      </p:cViewPr>
      <p:guideLst>
        <p:guide orient="horz" pos="1366"/>
        <p:guide orient="horz" pos="1275"/>
        <p:guide orient="horz" pos="2160"/>
        <p:guide orient="horz" pos="3861"/>
        <p:guide orient="horz" pos="3589"/>
        <p:guide pos="165"/>
        <p:guide pos="7513"/>
        <p:guide pos="324"/>
        <p:guide pos="596"/>
        <p:guide pos="7037"/>
        <p:guide pos="3839"/>
        <p:guide pos="3023"/>
        <p:guide orient="horz" pos="618"/>
        <p:guide pos="5427"/>
        <p:guide pos="7377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88" d="100"/>
          <a:sy n="88" d="100"/>
        </p:scale>
        <p:origin x="2964" y="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ECD57A6-834D-EE42-B8DC-42E284408E4E}" type="doc">
      <dgm:prSet loTypeId="urn:microsoft.com/office/officeart/2005/8/layout/process1" loCatId="" qsTypeId="urn:microsoft.com/office/officeart/2005/8/quickstyle/simple1" qsCatId="simple" csTypeId="urn:microsoft.com/office/officeart/2005/8/colors/accent3_2" csCatId="accent3" phldr="1"/>
      <dgm:spPr/>
    </dgm:pt>
    <dgm:pt modelId="{272B14D2-C153-F74C-BEE9-9CC12EB0FFF6}">
      <dgm:prSet phldrT="[Text]"/>
      <dgm:spPr/>
      <dgm:t>
        <a:bodyPr/>
        <a:lstStyle/>
        <a:p>
          <a:pPr>
            <a:buNone/>
          </a:pPr>
          <a:r>
            <a:rPr lang="en-GB" dirty="0"/>
            <a:t>Create</a:t>
          </a:r>
        </a:p>
      </dgm:t>
    </dgm:pt>
    <dgm:pt modelId="{A40ECCE3-A8CC-D641-98AB-D492DBABE04C}" type="parTrans" cxnId="{0D06079B-7797-4E4F-880B-0180C9794BC0}">
      <dgm:prSet/>
      <dgm:spPr/>
      <dgm:t>
        <a:bodyPr/>
        <a:lstStyle/>
        <a:p>
          <a:endParaRPr lang="en-GB"/>
        </a:p>
      </dgm:t>
    </dgm:pt>
    <dgm:pt modelId="{9CE652C9-8646-6D4C-9A6A-05840025213E}" type="sibTrans" cxnId="{0D06079B-7797-4E4F-880B-0180C9794BC0}">
      <dgm:prSet/>
      <dgm:spPr/>
      <dgm:t>
        <a:bodyPr/>
        <a:lstStyle/>
        <a:p>
          <a:endParaRPr lang="en-GB"/>
        </a:p>
      </dgm:t>
    </dgm:pt>
    <dgm:pt modelId="{D322D1E4-EE49-1A49-8782-69DC766BC953}">
      <dgm:prSet/>
      <dgm:spPr/>
      <dgm:t>
        <a:bodyPr/>
        <a:lstStyle/>
        <a:p>
          <a:r>
            <a:rPr lang="en-GB" dirty="0"/>
            <a:t>Approve</a:t>
          </a:r>
        </a:p>
      </dgm:t>
    </dgm:pt>
    <dgm:pt modelId="{29F87CAF-0153-284B-8153-7E9E53CC0852}" type="parTrans" cxnId="{8131F117-B4C6-7A47-928F-9A04AD54E6E7}">
      <dgm:prSet/>
      <dgm:spPr/>
      <dgm:t>
        <a:bodyPr/>
        <a:lstStyle/>
        <a:p>
          <a:endParaRPr lang="en-GB"/>
        </a:p>
      </dgm:t>
    </dgm:pt>
    <dgm:pt modelId="{399C6093-95AF-F740-8963-E214C8E59DBA}" type="sibTrans" cxnId="{8131F117-B4C6-7A47-928F-9A04AD54E6E7}">
      <dgm:prSet/>
      <dgm:spPr/>
      <dgm:t>
        <a:bodyPr/>
        <a:lstStyle/>
        <a:p>
          <a:endParaRPr lang="en-GB"/>
        </a:p>
      </dgm:t>
    </dgm:pt>
    <dgm:pt modelId="{4A9B813A-4E15-1B41-9C89-C33572FABD84}">
      <dgm:prSet/>
      <dgm:spPr/>
      <dgm:t>
        <a:bodyPr/>
        <a:lstStyle/>
        <a:p>
          <a:r>
            <a:rPr lang="en-GB" dirty="0"/>
            <a:t>Classify</a:t>
          </a:r>
        </a:p>
      </dgm:t>
    </dgm:pt>
    <dgm:pt modelId="{20045AA2-202E-3542-A06A-14C946B87C2C}" type="parTrans" cxnId="{735D6B13-2FA5-9949-B64A-A8B00E1947DC}">
      <dgm:prSet/>
      <dgm:spPr/>
      <dgm:t>
        <a:bodyPr/>
        <a:lstStyle/>
        <a:p>
          <a:endParaRPr lang="en-GB"/>
        </a:p>
      </dgm:t>
    </dgm:pt>
    <dgm:pt modelId="{A806A658-9232-DD42-BED6-DC12900A2022}" type="sibTrans" cxnId="{735D6B13-2FA5-9949-B64A-A8B00E1947DC}">
      <dgm:prSet/>
      <dgm:spPr/>
      <dgm:t>
        <a:bodyPr/>
        <a:lstStyle/>
        <a:p>
          <a:endParaRPr lang="en-GB"/>
        </a:p>
      </dgm:t>
    </dgm:pt>
    <dgm:pt modelId="{AA2CDCB7-1A53-E148-8E3A-2DAB992A3AF8}">
      <dgm:prSet/>
      <dgm:spPr/>
      <dgm:t>
        <a:bodyPr/>
        <a:lstStyle/>
        <a:p>
          <a:r>
            <a:rPr lang="en-GB" dirty="0"/>
            <a:t>Manage</a:t>
          </a:r>
        </a:p>
      </dgm:t>
    </dgm:pt>
    <dgm:pt modelId="{4C058DAD-521E-6C4C-8A36-E05A12EC0BD2}" type="parTrans" cxnId="{005F9945-3B32-CC41-9802-0CCDD5284642}">
      <dgm:prSet/>
      <dgm:spPr/>
      <dgm:t>
        <a:bodyPr/>
        <a:lstStyle/>
        <a:p>
          <a:endParaRPr lang="en-GB"/>
        </a:p>
      </dgm:t>
    </dgm:pt>
    <dgm:pt modelId="{3F577C0C-33C8-2B49-9F99-E9949856CC55}" type="sibTrans" cxnId="{005F9945-3B32-CC41-9802-0CCDD5284642}">
      <dgm:prSet/>
      <dgm:spPr/>
      <dgm:t>
        <a:bodyPr/>
        <a:lstStyle/>
        <a:p>
          <a:endParaRPr lang="en-GB"/>
        </a:p>
      </dgm:t>
    </dgm:pt>
    <dgm:pt modelId="{7077C4E0-42DB-9744-B669-1480D1F8B87E}">
      <dgm:prSet/>
      <dgm:spPr/>
      <dgm:t>
        <a:bodyPr/>
        <a:lstStyle/>
        <a:p>
          <a:r>
            <a:rPr lang="en-GB"/>
            <a:t>Retain</a:t>
          </a:r>
          <a:endParaRPr lang="en-GB" dirty="0"/>
        </a:p>
      </dgm:t>
    </dgm:pt>
    <dgm:pt modelId="{96CE4B3F-CE5D-A44F-AA74-DC15C21EAD96}" type="parTrans" cxnId="{91D74DB6-2D93-E74A-9F3E-9B91F61C9504}">
      <dgm:prSet/>
      <dgm:spPr/>
      <dgm:t>
        <a:bodyPr/>
        <a:lstStyle/>
        <a:p>
          <a:endParaRPr lang="en-GB"/>
        </a:p>
      </dgm:t>
    </dgm:pt>
    <dgm:pt modelId="{9A893479-E661-EB4D-BCC8-EA7720512BFB}" type="sibTrans" cxnId="{91D74DB6-2D93-E74A-9F3E-9B91F61C9504}">
      <dgm:prSet/>
      <dgm:spPr/>
      <dgm:t>
        <a:bodyPr/>
        <a:lstStyle/>
        <a:p>
          <a:endParaRPr lang="en-GB"/>
        </a:p>
      </dgm:t>
    </dgm:pt>
    <dgm:pt modelId="{C22AB0B7-737D-E140-9619-EBAAC3EFE55E}">
      <dgm:prSet/>
      <dgm:spPr/>
      <dgm:t>
        <a:bodyPr/>
        <a:lstStyle/>
        <a:p>
          <a:r>
            <a:rPr lang="en-GB" dirty="0"/>
            <a:t>Dispose</a:t>
          </a:r>
        </a:p>
      </dgm:t>
    </dgm:pt>
    <dgm:pt modelId="{82C44CD9-576F-8043-988B-67587BB61450}" type="parTrans" cxnId="{E54B4451-960D-C745-BFB1-071B1D81520B}">
      <dgm:prSet/>
      <dgm:spPr/>
      <dgm:t>
        <a:bodyPr/>
        <a:lstStyle/>
        <a:p>
          <a:endParaRPr lang="en-GB"/>
        </a:p>
      </dgm:t>
    </dgm:pt>
    <dgm:pt modelId="{CB84B72A-FAF9-E14C-AE8A-4423A252C022}" type="sibTrans" cxnId="{E54B4451-960D-C745-BFB1-071B1D81520B}">
      <dgm:prSet/>
      <dgm:spPr/>
      <dgm:t>
        <a:bodyPr/>
        <a:lstStyle/>
        <a:p>
          <a:endParaRPr lang="en-GB"/>
        </a:p>
      </dgm:t>
    </dgm:pt>
    <dgm:pt modelId="{6D29833E-9BD5-8249-868E-DDA152D79CAE}" type="pres">
      <dgm:prSet presAssocID="{7ECD57A6-834D-EE42-B8DC-42E284408E4E}" presName="Name0" presStyleCnt="0">
        <dgm:presLayoutVars>
          <dgm:dir/>
          <dgm:resizeHandles val="exact"/>
        </dgm:presLayoutVars>
      </dgm:prSet>
      <dgm:spPr/>
    </dgm:pt>
    <dgm:pt modelId="{3D79FC1B-9547-1541-A5D5-517705A85FF5}" type="pres">
      <dgm:prSet presAssocID="{272B14D2-C153-F74C-BEE9-9CC12EB0FFF6}" presName="node" presStyleLbl="node1" presStyleIdx="0" presStyleCnt="6">
        <dgm:presLayoutVars>
          <dgm:bulletEnabled val="1"/>
        </dgm:presLayoutVars>
      </dgm:prSet>
      <dgm:spPr/>
    </dgm:pt>
    <dgm:pt modelId="{C4F09029-A993-DF40-A710-E4AEC13F4806}" type="pres">
      <dgm:prSet presAssocID="{9CE652C9-8646-6D4C-9A6A-05840025213E}" presName="sibTrans" presStyleLbl="sibTrans2D1" presStyleIdx="0" presStyleCnt="5"/>
      <dgm:spPr/>
    </dgm:pt>
    <dgm:pt modelId="{DE2F2AC3-E601-E74C-8D4C-BFF3CE5A8700}" type="pres">
      <dgm:prSet presAssocID="{9CE652C9-8646-6D4C-9A6A-05840025213E}" presName="connectorText" presStyleLbl="sibTrans2D1" presStyleIdx="0" presStyleCnt="5"/>
      <dgm:spPr/>
    </dgm:pt>
    <dgm:pt modelId="{82AFCE68-AB93-E145-A3CC-B06392ED6A4E}" type="pres">
      <dgm:prSet presAssocID="{D322D1E4-EE49-1A49-8782-69DC766BC953}" presName="node" presStyleLbl="node1" presStyleIdx="1" presStyleCnt="6">
        <dgm:presLayoutVars>
          <dgm:bulletEnabled val="1"/>
        </dgm:presLayoutVars>
      </dgm:prSet>
      <dgm:spPr/>
    </dgm:pt>
    <dgm:pt modelId="{C701C5E8-E683-1644-A70A-AAF01A079DA5}" type="pres">
      <dgm:prSet presAssocID="{399C6093-95AF-F740-8963-E214C8E59DBA}" presName="sibTrans" presStyleLbl="sibTrans2D1" presStyleIdx="1" presStyleCnt="5"/>
      <dgm:spPr/>
    </dgm:pt>
    <dgm:pt modelId="{0C72985C-6654-384B-A05F-43DA136C01DD}" type="pres">
      <dgm:prSet presAssocID="{399C6093-95AF-F740-8963-E214C8E59DBA}" presName="connectorText" presStyleLbl="sibTrans2D1" presStyleIdx="1" presStyleCnt="5"/>
      <dgm:spPr/>
    </dgm:pt>
    <dgm:pt modelId="{D84F6DAB-F8C6-6B43-B6FB-B453736D25B1}" type="pres">
      <dgm:prSet presAssocID="{4A9B813A-4E15-1B41-9C89-C33572FABD84}" presName="node" presStyleLbl="node1" presStyleIdx="2" presStyleCnt="6">
        <dgm:presLayoutVars>
          <dgm:bulletEnabled val="1"/>
        </dgm:presLayoutVars>
      </dgm:prSet>
      <dgm:spPr/>
    </dgm:pt>
    <dgm:pt modelId="{5612D3A4-9D48-8147-BE59-5095A80C9B6F}" type="pres">
      <dgm:prSet presAssocID="{A806A658-9232-DD42-BED6-DC12900A2022}" presName="sibTrans" presStyleLbl="sibTrans2D1" presStyleIdx="2" presStyleCnt="5"/>
      <dgm:spPr/>
    </dgm:pt>
    <dgm:pt modelId="{EBF02C09-8690-CF42-804E-9AAD75500274}" type="pres">
      <dgm:prSet presAssocID="{A806A658-9232-DD42-BED6-DC12900A2022}" presName="connectorText" presStyleLbl="sibTrans2D1" presStyleIdx="2" presStyleCnt="5"/>
      <dgm:spPr/>
    </dgm:pt>
    <dgm:pt modelId="{8D6D7AC5-93C1-D944-8478-67CCA86A6E3B}" type="pres">
      <dgm:prSet presAssocID="{AA2CDCB7-1A53-E148-8E3A-2DAB992A3AF8}" presName="node" presStyleLbl="node1" presStyleIdx="3" presStyleCnt="6">
        <dgm:presLayoutVars>
          <dgm:bulletEnabled val="1"/>
        </dgm:presLayoutVars>
      </dgm:prSet>
      <dgm:spPr/>
    </dgm:pt>
    <dgm:pt modelId="{0DC142EA-FE93-F14D-852C-04934D1D9D4F}" type="pres">
      <dgm:prSet presAssocID="{3F577C0C-33C8-2B49-9F99-E9949856CC55}" presName="sibTrans" presStyleLbl="sibTrans2D1" presStyleIdx="3" presStyleCnt="5"/>
      <dgm:spPr/>
    </dgm:pt>
    <dgm:pt modelId="{C2D57B7B-895F-434E-BD8C-5DD1DE78B65F}" type="pres">
      <dgm:prSet presAssocID="{3F577C0C-33C8-2B49-9F99-E9949856CC55}" presName="connectorText" presStyleLbl="sibTrans2D1" presStyleIdx="3" presStyleCnt="5"/>
      <dgm:spPr/>
    </dgm:pt>
    <dgm:pt modelId="{E51BEBE8-FBB5-2B47-90F7-E02B5E98E383}" type="pres">
      <dgm:prSet presAssocID="{7077C4E0-42DB-9744-B669-1480D1F8B87E}" presName="node" presStyleLbl="node1" presStyleIdx="4" presStyleCnt="6">
        <dgm:presLayoutVars>
          <dgm:bulletEnabled val="1"/>
        </dgm:presLayoutVars>
      </dgm:prSet>
      <dgm:spPr/>
    </dgm:pt>
    <dgm:pt modelId="{103A3A3E-52B5-8A41-B4CE-6373AF91F69D}" type="pres">
      <dgm:prSet presAssocID="{9A893479-E661-EB4D-BCC8-EA7720512BFB}" presName="sibTrans" presStyleLbl="sibTrans2D1" presStyleIdx="4" presStyleCnt="5"/>
      <dgm:spPr/>
    </dgm:pt>
    <dgm:pt modelId="{C9B98C23-1820-B34C-9AAA-520C6C9C25AC}" type="pres">
      <dgm:prSet presAssocID="{9A893479-E661-EB4D-BCC8-EA7720512BFB}" presName="connectorText" presStyleLbl="sibTrans2D1" presStyleIdx="4" presStyleCnt="5"/>
      <dgm:spPr/>
    </dgm:pt>
    <dgm:pt modelId="{61661239-7C48-1C44-A7D6-A35FF08B33B9}" type="pres">
      <dgm:prSet presAssocID="{C22AB0B7-737D-E140-9619-EBAAC3EFE55E}" presName="node" presStyleLbl="node1" presStyleIdx="5" presStyleCnt="6">
        <dgm:presLayoutVars>
          <dgm:bulletEnabled val="1"/>
        </dgm:presLayoutVars>
      </dgm:prSet>
      <dgm:spPr/>
    </dgm:pt>
  </dgm:ptLst>
  <dgm:cxnLst>
    <dgm:cxn modelId="{EF711911-E99C-B74B-BA60-68FF136AAD82}" type="presOf" srcId="{399C6093-95AF-F740-8963-E214C8E59DBA}" destId="{C701C5E8-E683-1644-A70A-AAF01A079DA5}" srcOrd="0" destOrd="0" presId="urn:microsoft.com/office/officeart/2005/8/layout/process1"/>
    <dgm:cxn modelId="{735D6B13-2FA5-9949-B64A-A8B00E1947DC}" srcId="{7ECD57A6-834D-EE42-B8DC-42E284408E4E}" destId="{4A9B813A-4E15-1B41-9C89-C33572FABD84}" srcOrd="2" destOrd="0" parTransId="{20045AA2-202E-3542-A06A-14C946B87C2C}" sibTransId="{A806A658-9232-DD42-BED6-DC12900A2022}"/>
    <dgm:cxn modelId="{8131F117-B4C6-7A47-928F-9A04AD54E6E7}" srcId="{7ECD57A6-834D-EE42-B8DC-42E284408E4E}" destId="{D322D1E4-EE49-1A49-8782-69DC766BC953}" srcOrd="1" destOrd="0" parTransId="{29F87CAF-0153-284B-8153-7E9E53CC0852}" sibTransId="{399C6093-95AF-F740-8963-E214C8E59DBA}"/>
    <dgm:cxn modelId="{895B3124-E7E0-F744-B22E-0A1DA8F36993}" type="presOf" srcId="{7ECD57A6-834D-EE42-B8DC-42E284408E4E}" destId="{6D29833E-9BD5-8249-868E-DDA152D79CAE}" srcOrd="0" destOrd="0" presId="urn:microsoft.com/office/officeart/2005/8/layout/process1"/>
    <dgm:cxn modelId="{98DAFA26-1D93-B143-8091-81335F91EA29}" type="presOf" srcId="{A806A658-9232-DD42-BED6-DC12900A2022}" destId="{5612D3A4-9D48-8147-BE59-5095A80C9B6F}" srcOrd="0" destOrd="0" presId="urn:microsoft.com/office/officeart/2005/8/layout/process1"/>
    <dgm:cxn modelId="{99276E2B-3CB3-094B-87AF-ABC4A375B180}" type="presOf" srcId="{3F577C0C-33C8-2B49-9F99-E9949856CC55}" destId="{C2D57B7B-895F-434E-BD8C-5DD1DE78B65F}" srcOrd="1" destOrd="0" presId="urn:microsoft.com/office/officeart/2005/8/layout/process1"/>
    <dgm:cxn modelId="{9A60C32D-060E-0046-9147-B039511B52F9}" type="presOf" srcId="{7077C4E0-42DB-9744-B669-1480D1F8B87E}" destId="{E51BEBE8-FBB5-2B47-90F7-E02B5E98E383}" srcOrd="0" destOrd="0" presId="urn:microsoft.com/office/officeart/2005/8/layout/process1"/>
    <dgm:cxn modelId="{005F9945-3B32-CC41-9802-0CCDD5284642}" srcId="{7ECD57A6-834D-EE42-B8DC-42E284408E4E}" destId="{AA2CDCB7-1A53-E148-8E3A-2DAB992A3AF8}" srcOrd="3" destOrd="0" parTransId="{4C058DAD-521E-6C4C-8A36-E05A12EC0BD2}" sibTransId="{3F577C0C-33C8-2B49-9F99-E9949856CC55}"/>
    <dgm:cxn modelId="{5ECA0F4D-9C91-C941-8119-758C2392E204}" type="presOf" srcId="{9CE652C9-8646-6D4C-9A6A-05840025213E}" destId="{DE2F2AC3-E601-E74C-8D4C-BFF3CE5A8700}" srcOrd="1" destOrd="0" presId="urn:microsoft.com/office/officeart/2005/8/layout/process1"/>
    <dgm:cxn modelId="{E54B4451-960D-C745-BFB1-071B1D81520B}" srcId="{7ECD57A6-834D-EE42-B8DC-42E284408E4E}" destId="{C22AB0B7-737D-E140-9619-EBAAC3EFE55E}" srcOrd="5" destOrd="0" parTransId="{82C44CD9-576F-8043-988B-67587BB61450}" sibTransId="{CB84B72A-FAF9-E14C-AE8A-4423A252C022}"/>
    <dgm:cxn modelId="{072F6252-3B9F-4F48-BAA1-AC2CB78B00F9}" type="presOf" srcId="{D322D1E4-EE49-1A49-8782-69DC766BC953}" destId="{82AFCE68-AB93-E145-A3CC-B06392ED6A4E}" srcOrd="0" destOrd="0" presId="urn:microsoft.com/office/officeart/2005/8/layout/process1"/>
    <dgm:cxn modelId="{A8AF2874-E0E3-FD49-8FF1-B207E2157E29}" type="presOf" srcId="{3F577C0C-33C8-2B49-9F99-E9949856CC55}" destId="{0DC142EA-FE93-F14D-852C-04934D1D9D4F}" srcOrd="0" destOrd="0" presId="urn:microsoft.com/office/officeart/2005/8/layout/process1"/>
    <dgm:cxn modelId="{4F091A83-7566-4C4E-99DA-79B867832326}" type="presOf" srcId="{9A893479-E661-EB4D-BCC8-EA7720512BFB}" destId="{103A3A3E-52B5-8A41-B4CE-6373AF91F69D}" srcOrd="0" destOrd="0" presId="urn:microsoft.com/office/officeart/2005/8/layout/process1"/>
    <dgm:cxn modelId="{68FAE295-B008-D244-9E22-DB1D85E99282}" type="presOf" srcId="{272B14D2-C153-F74C-BEE9-9CC12EB0FFF6}" destId="{3D79FC1B-9547-1541-A5D5-517705A85FF5}" srcOrd="0" destOrd="0" presId="urn:microsoft.com/office/officeart/2005/8/layout/process1"/>
    <dgm:cxn modelId="{0D06079B-7797-4E4F-880B-0180C9794BC0}" srcId="{7ECD57A6-834D-EE42-B8DC-42E284408E4E}" destId="{272B14D2-C153-F74C-BEE9-9CC12EB0FFF6}" srcOrd="0" destOrd="0" parTransId="{A40ECCE3-A8CC-D641-98AB-D492DBABE04C}" sibTransId="{9CE652C9-8646-6D4C-9A6A-05840025213E}"/>
    <dgm:cxn modelId="{466AD7AC-7E0B-3345-804E-55BE7D6E2D23}" type="presOf" srcId="{AA2CDCB7-1A53-E148-8E3A-2DAB992A3AF8}" destId="{8D6D7AC5-93C1-D944-8478-67CCA86A6E3B}" srcOrd="0" destOrd="0" presId="urn:microsoft.com/office/officeart/2005/8/layout/process1"/>
    <dgm:cxn modelId="{98165EB1-F321-6F41-A23E-004B38E3BD8F}" type="presOf" srcId="{9CE652C9-8646-6D4C-9A6A-05840025213E}" destId="{C4F09029-A993-DF40-A710-E4AEC13F4806}" srcOrd="0" destOrd="0" presId="urn:microsoft.com/office/officeart/2005/8/layout/process1"/>
    <dgm:cxn modelId="{0270ADB1-9E18-2F47-85B3-638B2C71FC90}" type="presOf" srcId="{399C6093-95AF-F740-8963-E214C8E59DBA}" destId="{0C72985C-6654-384B-A05F-43DA136C01DD}" srcOrd="1" destOrd="0" presId="urn:microsoft.com/office/officeart/2005/8/layout/process1"/>
    <dgm:cxn modelId="{91D74DB6-2D93-E74A-9F3E-9B91F61C9504}" srcId="{7ECD57A6-834D-EE42-B8DC-42E284408E4E}" destId="{7077C4E0-42DB-9744-B669-1480D1F8B87E}" srcOrd="4" destOrd="0" parTransId="{96CE4B3F-CE5D-A44F-AA74-DC15C21EAD96}" sibTransId="{9A893479-E661-EB4D-BCC8-EA7720512BFB}"/>
    <dgm:cxn modelId="{2E102CC7-C991-D54F-AE20-3CD5E8235B1D}" type="presOf" srcId="{A806A658-9232-DD42-BED6-DC12900A2022}" destId="{EBF02C09-8690-CF42-804E-9AAD75500274}" srcOrd="1" destOrd="0" presId="urn:microsoft.com/office/officeart/2005/8/layout/process1"/>
    <dgm:cxn modelId="{A69D09D8-39A1-A647-887A-F7197DC14A3B}" type="presOf" srcId="{9A893479-E661-EB4D-BCC8-EA7720512BFB}" destId="{C9B98C23-1820-B34C-9AAA-520C6C9C25AC}" srcOrd="1" destOrd="0" presId="urn:microsoft.com/office/officeart/2005/8/layout/process1"/>
    <dgm:cxn modelId="{62CC5BE2-EA7B-6043-AF9D-8EA517139B61}" type="presOf" srcId="{C22AB0B7-737D-E140-9619-EBAAC3EFE55E}" destId="{61661239-7C48-1C44-A7D6-A35FF08B33B9}" srcOrd="0" destOrd="0" presId="urn:microsoft.com/office/officeart/2005/8/layout/process1"/>
    <dgm:cxn modelId="{83129CF4-4681-934E-A57E-C7E9EB0FB998}" type="presOf" srcId="{4A9B813A-4E15-1B41-9C89-C33572FABD84}" destId="{D84F6DAB-F8C6-6B43-B6FB-B453736D25B1}" srcOrd="0" destOrd="0" presId="urn:microsoft.com/office/officeart/2005/8/layout/process1"/>
    <dgm:cxn modelId="{1706AEC7-A802-7541-89B9-54A6BF901297}" type="presParOf" srcId="{6D29833E-9BD5-8249-868E-DDA152D79CAE}" destId="{3D79FC1B-9547-1541-A5D5-517705A85FF5}" srcOrd="0" destOrd="0" presId="urn:microsoft.com/office/officeart/2005/8/layout/process1"/>
    <dgm:cxn modelId="{C9D6597E-B29A-6944-AF72-69541B4557B9}" type="presParOf" srcId="{6D29833E-9BD5-8249-868E-DDA152D79CAE}" destId="{C4F09029-A993-DF40-A710-E4AEC13F4806}" srcOrd="1" destOrd="0" presId="urn:microsoft.com/office/officeart/2005/8/layout/process1"/>
    <dgm:cxn modelId="{CADFFEE1-99B7-6143-A0B6-97A378D6C026}" type="presParOf" srcId="{C4F09029-A993-DF40-A710-E4AEC13F4806}" destId="{DE2F2AC3-E601-E74C-8D4C-BFF3CE5A8700}" srcOrd="0" destOrd="0" presId="urn:microsoft.com/office/officeart/2005/8/layout/process1"/>
    <dgm:cxn modelId="{9E154643-C477-9641-BDD1-9E818FE5B028}" type="presParOf" srcId="{6D29833E-9BD5-8249-868E-DDA152D79CAE}" destId="{82AFCE68-AB93-E145-A3CC-B06392ED6A4E}" srcOrd="2" destOrd="0" presId="urn:microsoft.com/office/officeart/2005/8/layout/process1"/>
    <dgm:cxn modelId="{DD0A48E0-AEC6-DE47-ABC9-927B99FE35FF}" type="presParOf" srcId="{6D29833E-9BD5-8249-868E-DDA152D79CAE}" destId="{C701C5E8-E683-1644-A70A-AAF01A079DA5}" srcOrd="3" destOrd="0" presId="urn:microsoft.com/office/officeart/2005/8/layout/process1"/>
    <dgm:cxn modelId="{4EF91703-13D2-6C4D-A035-75F369A0817A}" type="presParOf" srcId="{C701C5E8-E683-1644-A70A-AAF01A079DA5}" destId="{0C72985C-6654-384B-A05F-43DA136C01DD}" srcOrd="0" destOrd="0" presId="urn:microsoft.com/office/officeart/2005/8/layout/process1"/>
    <dgm:cxn modelId="{FBEA52C1-D6FC-4546-8B05-26DE7C36429C}" type="presParOf" srcId="{6D29833E-9BD5-8249-868E-DDA152D79CAE}" destId="{D84F6DAB-F8C6-6B43-B6FB-B453736D25B1}" srcOrd="4" destOrd="0" presId="urn:microsoft.com/office/officeart/2005/8/layout/process1"/>
    <dgm:cxn modelId="{88232B13-5A1B-D64D-8339-78710E3850BA}" type="presParOf" srcId="{6D29833E-9BD5-8249-868E-DDA152D79CAE}" destId="{5612D3A4-9D48-8147-BE59-5095A80C9B6F}" srcOrd="5" destOrd="0" presId="urn:microsoft.com/office/officeart/2005/8/layout/process1"/>
    <dgm:cxn modelId="{760610D9-2398-FC46-8DB1-5FB3B2BC5725}" type="presParOf" srcId="{5612D3A4-9D48-8147-BE59-5095A80C9B6F}" destId="{EBF02C09-8690-CF42-804E-9AAD75500274}" srcOrd="0" destOrd="0" presId="urn:microsoft.com/office/officeart/2005/8/layout/process1"/>
    <dgm:cxn modelId="{DF98AF68-A558-5243-ABD9-5C962557FC87}" type="presParOf" srcId="{6D29833E-9BD5-8249-868E-DDA152D79CAE}" destId="{8D6D7AC5-93C1-D944-8478-67CCA86A6E3B}" srcOrd="6" destOrd="0" presId="urn:microsoft.com/office/officeart/2005/8/layout/process1"/>
    <dgm:cxn modelId="{CA5081BB-646A-5E44-81FB-5732A006BBCE}" type="presParOf" srcId="{6D29833E-9BD5-8249-868E-DDA152D79CAE}" destId="{0DC142EA-FE93-F14D-852C-04934D1D9D4F}" srcOrd="7" destOrd="0" presId="urn:microsoft.com/office/officeart/2005/8/layout/process1"/>
    <dgm:cxn modelId="{E43B1492-6CC0-6946-A508-7441077ADD39}" type="presParOf" srcId="{0DC142EA-FE93-F14D-852C-04934D1D9D4F}" destId="{C2D57B7B-895F-434E-BD8C-5DD1DE78B65F}" srcOrd="0" destOrd="0" presId="urn:microsoft.com/office/officeart/2005/8/layout/process1"/>
    <dgm:cxn modelId="{AB2B5823-D784-544D-9B0C-3E61FCC34C21}" type="presParOf" srcId="{6D29833E-9BD5-8249-868E-DDA152D79CAE}" destId="{E51BEBE8-FBB5-2B47-90F7-E02B5E98E383}" srcOrd="8" destOrd="0" presId="urn:microsoft.com/office/officeart/2005/8/layout/process1"/>
    <dgm:cxn modelId="{12F58F6F-0B65-C748-9CB6-36425DF715CD}" type="presParOf" srcId="{6D29833E-9BD5-8249-868E-DDA152D79CAE}" destId="{103A3A3E-52B5-8A41-B4CE-6373AF91F69D}" srcOrd="9" destOrd="0" presId="urn:microsoft.com/office/officeart/2005/8/layout/process1"/>
    <dgm:cxn modelId="{78A71728-0D0F-8143-81F2-E2A69B4831F4}" type="presParOf" srcId="{103A3A3E-52B5-8A41-B4CE-6373AF91F69D}" destId="{C9B98C23-1820-B34C-9AAA-520C6C9C25AC}" srcOrd="0" destOrd="0" presId="urn:microsoft.com/office/officeart/2005/8/layout/process1"/>
    <dgm:cxn modelId="{BDCAEFF8-2B02-E349-ADE0-01E410593710}" type="presParOf" srcId="{6D29833E-9BD5-8249-868E-DDA152D79CAE}" destId="{61661239-7C48-1C44-A7D6-A35FF08B33B9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85D813-12DB-8846-8061-2AA476AC1D70}" type="doc">
      <dgm:prSet loTypeId="urn:microsoft.com/office/officeart/2005/8/layout/default" loCatId="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GB"/>
        </a:p>
      </dgm:t>
    </dgm:pt>
    <dgm:pt modelId="{0122BD66-ADDC-7D48-AF2C-5BA69D93E095}">
      <dgm:prSet phldrT="[Text]"/>
      <dgm:spPr/>
      <dgm:t>
        <a:bodyPr/>
        <a:lstStyle/>
        <a:p>
          <a:r>
            <a:rPr lang="en-US" spc="-70" dirty="0">
              <a:latin typeface="+mj-lt"/>
            </a:rPr>
            <a:t>Project Working Documents</a:t>
          </a:r>
          <a:endParaRPr lang="en-GB" dirty="0"/>
        </a:p>
      </dgm:t>
    </dgm:pt>
    <dgm:pt modelId="{B2720F9C-881D-3440-9D07-7DE2393A462B}" type="parTrans" cxnId="{216772C1-A1AE-DE40-88F7-0F1A0E6E4F8B}">
      <dgm:prSet/>
      <dgm:spPr/>
      <dgm:t>
        <a:bodyPr/>
        <a:lstStyle/>
        <a:p>
          <a:endParaRPr lang="en-GB"/>
        </a:p>
      </dgm:t>
    </dgm:pt>
    <dgm:pt modelId="{9420D758-3C1C-C042-BFC4-1E313CE25C87}" type="sibTrans" cxnId="{216772C1-A1AE-DE40-88F7-0F1A0E6E4F8B}">
      <dgm:prSet/>
      <dgm:spPr/>
      <dgm:t>
        <a:bodyPr/>
        <a:lstStyle/>
        <a:p>
          <a:endParaRPr lang="en-GB"/>
        </a:p>
      </dgm:t>
    </dgm:pt>
    <dgm:pt modelId="{16CF78CB-CC29-7D44-B2D6-2BE3D14ADC39}">
      <dgm:prSet/>
      <dgm:spPr/>
      <dgm:t>
        <a:bodyPr/>
        <a:lstStyle/>
        <a:p>
          <a:r>
            <a:rPr lang="en-US" spc="-70" dirty="0">
              <a:latin typeface="+mj-lt"/>
            </a:rPr>
            <a:t>Lightweight Collaboration</a:t>
          </a:r>
        </a:p>
      </dgm:t>
    </dgm:pt>
    <dgm:pt modelId="{04F80934-1411-CF47-9E4B-66052D8A338C}" type="parTrans" cxnId="{91565B0E-4466-3647-9FF3-A6893EF2C746}">
      <dgm:prSet/>
      <dgm:spPr/>
      <dgm:t>
        <a:bodyPr/>
        <a:lstStyle/>
        <a:p>
          <a:endParaRPr lang="en-GB"/>
        </a:p>
      </dgm:t>
    </dgm:pt>
    <dgm:pt modelId="{07FD77C1-FB04-C04E-A38B-8A0C3DDE11A0}" type="sibTrans" cxnId="{91565B0E-4466-3647-9FF3-A6893EF2C746}">
      <dgm:prSet/>
      <dgm:spPr/>
      <dgm:t>
        <a:bodyPr/>
        <a:lstStyle/>
        <a:p>
          <a:endParaRPr lang="en-GB"/>
        </a:p>
      </dgm:t>
    </dgm:pt>
    <dgm:pt modelId="{7DA041EF-8086-914E-A1BB-F1C64C31480D}">
      <dgm:prSet/>
      <dgm:spPr/>
      <dgm:t>
        <a:bodyPr/>
        <a:lstStyle/>
        <a:p>
          <a:r>
            <a:rPr lang="en-US" spc="-70">
              <a:latin typeface="+mj-lt"/>
            </a:rPr>
            <a:t>Policies and Procedures</a:t>
          </a:r>
          <a:endParaRPr lang="en-US" spc="-70" dirty="0">
            <a:latin typeface="+mj-lt"/>
          </a:endParaRPr>
        </a:p>
      </dgm:t>
    </dgm:pt>
    <dgm:pt modelId="{6AAB2780-C4C3-574F-8552-98A4E30D992B}" type="parTrans" cxnId="{798EF6A9-7F45-5042-918F-A6D03519C61A}">
      <dgm:prSet/>
      <dgm:spPr/>
      <dgm:t>
        <a:bodyPr/>
        <a:lstStyle/>
        <a:p>
          <a:endParaRPr lang="en-GB"/>
        </a:p>
      </dgm:t>
    </dgm:pt>
    <dgm:pt modelId="{F665B568-7CF0-CF42-B3D6-A6BD6145F573}" type="sibTrans" cxnId="{798EF6A9-7F45-5042-918F-A6D03519C61A}">
      <dgm:prSet/>
      <dgm:spPr/>
      <dgm:t>
        <a:bodyPr/>
        <a:lstStyle/>
        <a:p>
          <a:endParaRPr lang="en-GB"/>
        </a:p>
      </dgm:t>
    </dgm:pt>
    <dgm:pt modelId="{7CB47C18-7EB2-3D40-A753-15991789F5E2}">
      <dgm:prSet/>
      <dgm:spPr/>
      <dgm:t>
        <a:bodyPr/>
        <a:lstStyle/>
        <a:p>
          <a:r>
            <a:rPr lang="en-US" spc="-70" dirty="0">
              <a:latin typeface="+mj-lt"/>
            </a:rPr>
            <a:t>Pricing or Marketing</a:t>
          </a:r>
        </a:p>
      </dgm:t>
    </dgm:pt>
    <dgm:pt modelId="{F4ADA771-67A4-F14E-957D-5C1C8A5D7774}" type="parTrans" cxnId="{AF1AEFA5-147E-DE44-A6AE-33EA8D4D30FB}">
      <dgm:prSet/>
      <dgm:spPr/>
      <dgm:t>
        <a:bodyPr/>
        <a:lstStyle/>
        <a:p>
          <a:endParaRPr lang="en-GB"/>
        </a:p>
      </dgm:t>
    </dgm:pt>
    <dgm:pt modelId="{35022D7A-7B10-5F43-9DC5-815A5E910EB6}" type="sibTrans" cxnId="{AF1AEFA5-147E-DE44-A6AE-33EA8D4D30FB}">
      <dgm:prSet/>
      <dgm:spPr/>
      <dgm:t>
        <a:bodyPr/>
        <a:lstStyle/>
        <a:p>
          <a:endParaRPr lang="en-GB"/>
        </a:p>
      </dgm:t>
    </dgm:pt>
    <dgm:pt modelId="{6817D132-4BF7-4D46-B04C-8775F696780D}" type="pres">
      <dgm:prSet presAssocID="{6385D813-12DB-8846-8061-2AA476AC1D70}" presName="diagram" presStyleCnt="0">
        <dgm:presLayoutVars>
          <dgm:dir/>
          <dgm:resizeHandles val="exact"/>
        </dgm:presLayoutVars>
      </dgm:prSet>
      <dgm:spPr/>
    </dgm:pt>
    <dgm:pt modelId="{709AE41D-C7A7-BF49-9B13-4EDDE4AE91C5}" type="pres">
      <dgm:prSet presAssocID="{0122BD66-ADDC-7D48-AF2C-5BA69D93E095}" presName="node" presStyleLbl="node1" presStyleIdx="0" presStyleCnt="4">
        <dgm:presLayoutVars>
          <dgm:bulletEnabled val="1"/>
        </dgm:presLayoutVars>
      </dgm:prSet>
      <dgm:spPr/>
    </dgm:pt>
    <dgm:pt modelId="{B7C2EB00-BBD3-BF4D-A6DA-83945C3E1CD6}" type="pres">
      <dgm:prSet presAssocID="{9420D758-3C1C-C042-BFC4-1E313CE25C87}" presName="sibTrans" presStyleCnt="0"/>
      <dgm:spPr/>
    </dgm:pt>
    <dgm:pt modelId="{EBF06567-6C73-F44D-BB03-4933412B6C75}" type="pres">
      <dgm:prSet presAssocID="{16CF78CB-CC29-7D44-B2D6-2BE3D14ADC39}" presName="node" presStyleLbl="node1" presStyleIdx="1" presStyleCnt="4">
        <dgm:presLayoutVars>
          <dgm:bulletEnabled val="1"/>
        </dgm:presLayoutVars>
      </dgm:prSet>
      <dgm:spPr/>
    </dgm:pt>
    <dgm:pt modelId="{1BBACB44-6E3F-3B42-9B36-F6789C3089B8}" type="pres">
      <dgm:prSet presAssocID="{07FD77C1-FB04-C04E-A38B-8A0C3DDE11A0}" presName="sibTrans" presStyleCnt="0"/>
      <dgm:spPr/>
    </dgm:pt>
    <dgm:pt modelId="{48F69E04-99B3-5F41-ACCC-82D6EA567E9F}" type="pres">
      <dgm:prSet presAssocID="{7DA041EF-8086-914E-A1BB-F1C64C31480D}" presName="node" presStyleLbl="node1" presStyleIdx="2" presStyleCnt="4">
        <dgm:presLayoutVars>
          <dgm:bulletEnabled val="1"/>
        </dgm:presLayoutVars>
      </dgm:prSet>
      <dgm:spPr/>
    </dgm:pt>
    <dgm:pt modelId="{A84C7A0C-F224-A043-9883-1F9BB4F1F3DC}" type="pres">
      <dgm:prSet presAssocID="{F665B568-7CF0-CF42-B3D6-A6BD6145F573}" presName="sibTrans" presStyleCnt="0"/>
      <dgm:spPr/>
    </dgm:pt>
    <dgm:pt modelId="{1BBD53C3-B1A5-804E-8A1E-A1D0293D35E2}" type="pres">
      <dgm:prSet presAssocID="{7CB47C18-7EB2-3D40-A753-15991789F5E2}" presName="node" presStyleLbl="node1" presStyleIdx="3" presStyleCnt="4">
        <dgm:presLayoutVars>
          <dgm:bulletEnabled val="1"/>
        </dgm:presLayoutVars>
      </dgm:prSet>
      <dgm:spPr/>
    </dgm:pt>
  </dgm:ptLst>
  <dgm:cxnLst>
    <dgm:cxn modelId="{91565B0E-4466-3647-9FF3-A6893EF2C746}" srcId="{6385D813-12DB-8846-8061-2AA476AC1D70}" destId="{16CF78CB-CC29-7D44-B2D6-2BE3D14ADC39}" srcOrd="1" destOrd="0" parTransId="{04F80934-1411-CF47-9E4B-66052D8A338C}" sibTransId="{07FD77C1-FB04-C04E-A38B-8A0C3DDE11A0}"/>
    <dgm:cxn modelId="{1B2F5567-D5EA-7048-97A4-7FC9E75B9D33}" type="presOf" srcId="{7DA041EF-8086-914E-A1BB-F1C64C31480D}" destId="{48F69E04-99B3-5F41-ACCC-82D6EA567E9F}" srcOrd="0" destOrd="0" presId="urn:microsoft.com/office/officeart/2005/8/layout/default"/>
    <dgm:cxn modelId="{78C6E27A-8F95-1049-BDA7-5F6A4F6BACA7}" type="presOf" srcId="{7CB47C18-7EB2-3D40-A753-15991789F5E2}" destId="{1BBD53C3-B1A5-804E-8A1E-A1D0293D35E2}" srcOrd="0" destOrd="0" presId="urn:microsoft.com/office/officeart/2005/8/layout/default"/>
    <dgm:cxn modelId="{9D1E9D96-E7EF-3147-BD84-64BF3BF7427B}" type="presOf" srcId="{0122BD66-ADDC-7D48-AF2C-5BA69D93E095}" destId="{709AE41D-C7A7-BF49-9B13-4EDDE4AE91C5}" srcOrd="0" destOrd="0" presId="urn:microsoft.com/office/officeart/2005/8/layout/default"/>
    <dgm:cxn modelId="{AF1AEFA5-147E-DE44-A6AE-33EA8D4D30FB}" srcId="{6385D813-12DB-8846-8061-2AA476AC1D70}" destId="{7CB47C18-7EB2-3D40-A753-15991789F5E2}" srcOrd="3" destOrd="0" parTransId="{F4ADA771-67A4-F14E-957D-5C1C8A5D7774}" sibTransId="{35022D7A-7B10-5F43-9DC5-815A5E910EB6}"/>
    <dgm:cxn modelId="{798EF6A9-7F45-5042-918F-A6D03519C61A}" srcId="{6385D813-12DB-8846-8061-2AA476AC1D70}" destId="{7DA041EF-8086-914E-A1BB-F1C64C31480D}" srcOrd="2" destOrd="0" parTransId="{6AAB2780-C4C3-574F-8552-98A4E30D992B}" sibTransId="{F665B568-7CF0-CF42-B3D6-A6BD6145F573}"/>
    <dgm:cxn modelId="{91884AAF-8499-2A4C-81C0-88857D44BC3B}" type="presOf" srcId="{6385D813-12DB-8846-8061-2AA476AC1D70}" destId="{6817D132-4BF7-4D46-B04C-8775F696780D}" srcOrd="0" destOrd="0" presId="urn:microsoft.com/office/officeart/2005/8/layout/default"/>
    <dgm:cxn modelId="{4402CEBC-E701-174D-86C6-F0882203F6A1}" type="presOf" srcId="{16CF78CB-CC29-7D44-B2D6-2BE3D14ADC39}" destId="{EBF06567-6C73-F44D-BB03-4933412B6C75}" srcOrd="0" destOrd="0" presId="urn:microsoft.com/office/officeart/2005/8/layout/default"/>
    <dgm:cxn modelId="{216772C1-A1AE-DE40-88F7-0F1A0E6E4F8B}" srcId="{6385D813-12DB-8846-8061-2AA476AC1D70}" destId="{0122BD66-ADDC-7D48-AF2C-5BA69D93E095}" srcOrd="0" destOrd="0" parTransId="{B2720F9C-881D-3440-9D07-7DE2393A462B}" sibTransId="{9420D758-3C1C-C042-BFC4-1E313CE25C87}"/>
    <dgm:cxn modelId="{10E55316-8518-384B-A4AF-E25930DBDE71}" type="presParOf" srcId="{6817D132-4BF7-4D46-B04C-8775F696780D}" destId="{709AE41D-C7A7-BF49-9B13-4EDDE4AE91C5}" srcOrd="0" destOrd="0" presId="urn:microsoft.com/office/officeart/2005/8/layout/default"/>
    <dgm:cxn modelId="{E790215F-8A23-354A-B36E-FEDA5BEA3769}" type="presParOf" srcId="{6817D132-4BF7-4D46-B04C-8775F696780D}" destId="{B7C2EB00-BBD3-BF4D-A6DA-83945C3E1CD6}" srcOrd="1" destOrd="0" presId="urn:microsoft.com/office/officeart/2005/8/layout/default"/>
    <dgm:cxn modelId="{60EF8E66-3624-1E45-B709-6842CC7279D7}" type="presParOf" srcId="{6817D132-4BF7-4D46-B04C-8775F696780D}" destId="{EBF06567-6C73-F44D-BB03-4933412B6C75}" srcOrd="2" destOrd="0" presId="urn:microsoft.com/office/officeart/2005/8/layout/default"/>
    <dgm:cxn modelId="{F3BF2FCB-7229-4F40-8F34-8DB2A018AFA2}" type="presParOf" srcId="{6817D132-4BF7-4D46-B04C-8775F696780D}" destId="{1BBACB44-6E3F-3B42-9B36-F6789C3089B8}" srcOrd="3" destOrd="0" presId="urn:microsoft.com/office/officeart/2005/8/layout/default"/>
    <dgm:cxn modelId="{3357BE8E-D3D1-3548-B0E4-EBE7B02AB0BA}" type="presParOf" srcId="{6817D132-4BF7-4D46-B04C-8775F696780D}" destId="{48F69E04-99B3-5F41-ACCC-82D6EA567E9F}" srcOrd="4" destOrd="0" presId="urn:microsoft.com/office/officeart/2005/8/layout/default"/>
    <dgm:cxn modelId="{D7AA3380-A8D5-D24E-A42F-419A0DB0DD9E}" type="presParOf" srcId="{6817D132-4BF7-4D46-B04C-8775F696780D}" destId="{A84C7A0C-F224-A043-9883-1F9BB4F1F3DC}" srcOrd="5" destOrd="0" presId="urn:microsoft.com/office/officeart/2005/8/layout/default"/>
    <dgm:cxn modelId="{0268F9A6-090F-4B4C-85F9-CF99AF5D59C3}" type="presParOf" srcId="{6817D132-4BF7-4D46-B04C-8775F696780D}" destId="{1BBD53C3-B1A5-804E-8A1E-A1D0293D35E2}" srcOrd="6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CD57A6-834D-EE42-B8DC-42E284408E4E}" type="doc">
      <dgm:prSet loTypeId="urn:microsoft.com/office/officeart/2005/8/layout/process1" loCatId="" qsTypeId="urn:microsoft.com/office/officeart/2005/8/quickstyle/simple1" qsCatId="simple" csTypeId="urn:microsoft.com/office/officeart/2005/8/colors/accent3_2" csCatId="accent3" phldr="1"/>
      <dgm:spPr/>
    </dgm:pt>
    <dgm:pt modelId="{272B14D2-C153-F74C-BEE9-9CC12EB0FFF6}">
      <dgm:prSet phldrT="[Text]"/>
      <dgm:spPr/>
      <dgm:t>
        <a:bodyPr/>
        <a:lstStyle/>
        <a:p>
          <a:pPr>
            <a:buNone/>
          </a:pPr>
          <a:r>
            <a:rPr lang="en-GB" dirty="0"/>
            <a:t>Create</a:t>
          </a:r>
        </a:p>
      </dgm:t>
    </dgm:pt>
    <dgm:pt modelId="{A40ECCE3-A8CC-D641-98AB-D492DBABE04C}" type="parTrans" cxnId="{0D06079B-7797-4E4F-880B-0180C9794BC0}">
      <dgm:prSet/>
      <dgm:spPr/>
      <dgm:t>
        <a:bodyPr/>
        <a:lstStyle/>
        <a:p>
          <a:endParaRPr lang="en-GB"/>
        </a:p>
      </dgm:t>
    </dgm:pt>
    <dgm:pt modelId="{9CE652C9-8646-6D4C-9A6A-05840025213E}" type="sibTrans" cxnId="{0D06079B-7797-4E4F-880B-0180C9794BC0}">
      <dgm:prSet/>
      <dgm:spPr/>
      <dgm:t>
        <a:bodyPr/>
        <a:lstStyle/>
        <a:p>
          <a:endParaRPr lang="en-GB"/>
        </a:p>
      </dgm:t>
    </dgm:pt>
    <dgm:pt modelId="{D322D1E4-EE49-1A49-8782-69DC766BC953}">
      <dgm:prSet/>
      <dgm:spPr/>
      <dgm:t>
        <a:bodyPr/>
        <a:lstStyle/>
        <a:p>
          <a:r>
            <a:rPr lang="en-GB"/>
            <a:t>Approve</a:t>
          </a:r>
          <a:endParaRPr lang="en-GB" dirty="0"/>
        </a:p>
      </dgm:t>
    </dgm:pt>
    <dgm:pt modelId="{29F87CAF-0153-284B-8153-7E9E53CC0852}" type="parTrans" cxnId="{8131F117-B4C6-7A47-928F-9A04AD54E6E7}">
      <dgm:prSet/>
      <dgm:spPr/>
      <dgm:t>
        <a:bodyPr/>
        <a:lstStyle/>
        <a:p>
          <a:endParaRPr lang="en-GB"/>
        </a:p>
      </dgm:t>
    </dgm:pt>
    <dgm:pt modelId="{399C6093-95AF-F740-8963-E214C8E59DBA}" type="sibTrans" cxnId="{8131F117-B4C6-7A47-928F-9A04AD54E6E7}">
      <dgm:prSet/>
      <dgm:spPr/>
      <dgm:t>
        <a:bodyPr/>
        <a:lstStyle/>
        <a:p>
          <a:endParaRPr lang="en-GB"/>
        </a:p>
      </dgm:t>
    </dgm:pt>
    <dgm:pt modelId="{4A9B813A-4E15-1B41-9C89-C33572FABD84}">
      <dgm:prSet/>
      <dgm:spPr/>
      <dgm:t>
        <a:bodyPr/>
        <a:lstStyle/>
        <a:p>
          <a:r>
            <a:rPr lang="en-GB" dirty="0"/>
            <a:t>Change</a:t>
          </a:r>
        </a:p>
      </dgm:t>
    </dgm:pt>
    <dgm:pt modelId="{20045AA2-202E-3542-A06A-14C946B87C2C}" type="parTrans" cxnId="{735D6B13-2FA5-9949-B64A-A8B00E1947DC}">
      <dgm:prSet/>
      <dgm:spPr/>
      <dgm:t>
        <a:bodyPr/>
        <a:lstStyle/>
        <a:p>
          <a:endParaRPr lang="en-GB"/>
        </a:p>
      </dgm:t>
    </dgm:pt>
    <dgm:pt modelId="{A806A658-9232-DD42-BED6-DC12900A2022}" type="sibTrans" cxnId="{735D6B13-2FA5-9949-B64A-A8B00E1947DC}">
      <dgm:prSet/>
      <dgm:spPr/>
      <dgm:t>
        <a:bodyPr/>
        <a:lstStyle/>
        <a:p>
          <a:endParaRPr lang="en-GB"/>
        </a:p>
      </dgm:t>
    </dgm:pt>
    <dgm:pt modelId="{AA2CDCB7-1A53-E148-8E3A-2DAB992A3AF8}">
      <dgm:prSet/>
      <dgm:spPr/>
      <dgm:t>
        <a:bodyPr/>
        <a:lstStyle/>
        <a:p>
          <a:r>
            <a:rPr lang="en-GB" dirty="0"/>
            <a:t>Manage</a:t>
          </a:r>
        </a:p>
      </dgm:t>
    </dgm:pt>
    <dgm:pt modelId="{4C058DAD-521E-6C4C-8A36-E05A12EC0BD2}" type="parTrans" cxnId="{005F9945-3B32-CC41-9802-0CCDD5284642}">
      <dgm:prSet/>
      <dgm:spPr/>
      <dgm:t>
        <a:bodyPr/>
        <a:lstStyle/>
        <a:p>
          <a:endParaRPr lang="en-GB"/>
        </a:p>
      </dgm:t>
    </dgm:pt>
    <dgm:pt modelId="{3F577C0C-33C8-2B49-9F99-E9949856CC55}" type="sibTrans" cxnId="{005F9945-3B32-CC41-9802-0CCDD5284642}">
      <dgm:prSet/>
      <dgm:spPr/>
      <dgm:t>
        <a:bodyPr/>
        <a:lstStyle/>
        <a:p>
          <a:endParaRPr lang="en-GB"/>
        </a:p>
      </dgm:t>
    </dgm:pt>
    <dgm:pt modelId="{7077C4E0-42DB-9744-B669-1480D1F8B87E}">
      <dgm:prSet/>
      <dgm:spPr/>
      <dgm:t>
        <a:bodyPr/>
        <a:lstStyle/>
        <a:p>
          <a:r>
            <a:rPr lang="en-GB"/>
            <a:t>Retain</a:t>
          </a:r>
          <a:endParaRPr lang="en-GB" dirty="0"/>
        </a:p>
      </dgm:t>
    </dgm:pt>
    <dgm:pt modelId="{96CE4B3F-CE5D-A44F-AA74-DC15C21EAD96}" type="parTrans" cxnId="{91D74DB6-2D93-E74A-9F3E-9B91F61C9504}">
      <dgm:prSet/>
      <dgm:spPr/>
      <dgm:t>
        <a:bodyPr/>
        <a:lstStyle/>
        <a:p>
          <a:endParaRPr lang="en-GB"/>
        </a:p>
      </dgm:t>
    </dgm:pt>
    <dgm:pt modelId="{9A893479-E661-EB4D-BCC8-EA7720512BFB}" type="sibTrans" cxnId="{91D74DB6-2D93-E74A-9F3E-9B91F61C9504}">
      <dgm:prSet/>
      <dgm:spPr/>
      <dgm:t>
        <a:bodyPr/>
        <a:lstStyle/>
        <a:p>
          <a:endParaRPr lang="en-GB"/>
        </a:p>
      </dgm:t>
    </dgm:pt>
    <dgm:pt modelId="{C22AB0B7-737D-E140-9619-EBAAC3EFE55E}">
      <dgm:prSet/>
      <dgm:spPr/>
      <dgm:t>
        <a:bodyPr/>
        <a:lstStyle/>
        <a:p>
          <a:r>
            <a:rPr lang="en-GB" dirty="0"/>
            <a:t>Dispose</a:t>
          </a:r>
        </a:p>
      </dgm:t>
    </dgm:pt>
    <dgm:pt modelId="{82C44CD9-576F-8043-988B-67587BB61450}" type="parTrans" cxnId="{E54B4451-960D-C745-BFB1-071B1D81520B}">
      <dgm:prSet/>
      <dgm:spPr/>
      <dgm:t>
        <a:bodyPr/>
        <a:lstStyle/>
        <a:p>
          <a:endParaRPr lang="en-GB"/>
        </a:p>
      </dgm:t>
    </dgm:pt>
    <dgm:pt modelId="{CB84B72A-FAF9-E14C-AE8A-4423A252C022}" type="sibTrans" cxnId="{E54B4451-960D-C745-BFB1-071B1D81520B}">
      <dgm:prSet/>
      <dgm:spPr/>
      <dgm:t>
        <a:bodyPr/>
        <a:lstStyle/>
        <a:p>
          <a:endParaRPr lang="en-GB"/>
        </a:p>
      </dgm:t>
    </dgm:pt>
    <dgm:pt modelId="{6D29833E-9BD5-8249-868E-DDA152D79CAE}" type="pres">
      <dgm:prSet presAssocID="{7ECD57A6-834D-EE42-B8DC-42E284408E4E}" presName="Name0" presStyleCnt="0">
        <dgm:presLayoutVars>
          <dgm:dir/>
          <dgm:resizeHandles val="exact"/>
        </dgm:presLayoutVars>
      </dgm:prSet>
      <dgm:spPr/>
    </dgm:pt>
    <dgm:pt modelId="{3D79FC1B-9547-1541-A5D5-517705A85FF5}" type="pres">
      <dgm:prSet presAssocID="{272B14D2-C153-F74C-BEE9-9CC12EB0FFF6}" presName="node" presStyleLbl="node1" presStyleIdx="0" presStyleCnt="6">
        <dgm:presLayoutVars>
          <dgm:bulletEnabled val="1"/>
        </dgm:presLayoutVars>
      </dgm:prSet>
      <dgm:spPr/>
    </dgm:pt>
    <dgm:pt modelId="{C4F09029-A993-DF40-A710-E4AEC13F4806}" type="pres">
      <dgm:prSet presAssocID="{9CE652C9-8646-6D4C-9A6A-05840025213E}" presName="sibTrans" presStyleLbl="sibTrans2D1" presStyleIdx="0" presStyleCnt="5"/>
      <dgm:spPr/>
    </dgm:pt>
    <dgm:pt modelId="{DE2F2AC3-E601-E74C-8D4C-BFF3CE5A8700}" type="pres">
      <dgm:prSet presAssocID="{9CE652C9-8646-6D4C-9A6A-05840025213E}" presName="connectorText" presStyleLbl="sibTrans2D1" presStyleIdx="0" presStyleCnt="5"/>
      <dgm:spPr/>
    </dgm:pt>
    <dgm:pt modelId="{82AFCE68-AB93-E145-A3CC-B06392ED6A4E}" type="pres">
      <dgm:prSet presAssocID="{D322D1E4-EE49-1A49-8782-69DC766BC953}" presName="node" presStyleLbl="node1" presStyleIdx="1" presStyleCnt="6">
        <dgm:presLayoutVars>
          <dgm:bulletEnabled val="1"/>
        </dgm:presLayoutVars>
      </dgm:prSet>
      <dgm:spPr/>
    </dgm:pt>
    <dgm:pt modelId="{C701C5E8-E683-1644-A70A-AAF01A079DA5}" type="pres">
      <dgm:prSet presAssocID="{399C6093-95AF-F740-8963-E214C8E59DBA}" presName="sibTrans" presStyleLbl="sibTrans2D1" presStyleIdx="1" presStyleCnt="5"/>
      <dgm:spPr/>
    </dgm:pt>
    <dgm:pt modelId="{0C72985C-6654-384B-A05F-43DA136C01DD}" type="pres">
      <dgm:prSet presAssocID="{399C6093-95AF-F740-8963-E214C8E59DBA}" presName="connectorText" presStyleLbl="sibTrans2D1" presStyleIdx="1" presStyleCnt="5"/>
      <dgm:spPr/>
    </dgm:pt>
    <dgm:pt modelId="{D84F6DAB-F8C6-6B43-B6FB-B453736D25B1}" type="pres">
      <dgm:prSet presAssocID="{4A9B813A-4E15-1B41-9C89-C33572FABD84}" presName="node" presStyleLbl="node1" presStyleIdx="2" presStyleCnt="6">
        <dgm:presLayoutVars>
          <dgm:bulletEnabled val="1"/>
        </dgm:presLayoutVars>
      </dgm:prSet>
      <dgm:spPr/>
    </dgm:pt>
    <dgm:pt modelId="{5612D3A4-9D48-8147-BE59-5095A80C9B6F}" type="pres">
      <dgm:prSet presAssocID="{A806A658-9232-DD42-BED6-DC12900A2022}" presName="sibTrans" presStyleLbl="sibTrans2D1" presStyleIdx="2" presStyleCnt="5"/>
      <dgm:spPr/>
    </dgm:pt>
    <dgm:pt modelId="{EBF02C09-8690-CF42-804E-9AAD75500274}" type="pres">
      <dgm:prSet presAssocID="{A806A658-9232-DD42-BED6-DC12900A2022}" presName="connectorText" presStyleLbl="sibTrans2D1" presStyleIdx="2" presStyleCnt="5"/>
      <dgm:spPr/>
    </dgm:pt>
    <dgm:pt modelId="{8D6D7AC5-93C1-D944-8478-67CCA86A6E3B}" type="pres">
      <dgm:prSet presAssocID="{AA2CDCB7-1A53-E148-8E3A-2DAB992A3AF8}" presName="node" presStyleLbl="node1" presStyleIdx="3" presStyleCnt="6">
        <dgm:presLayoutVars>
          <dgm:bulletEnabled val="1"/>
        </dgm:presLayoutVars>
      </dgm:prSet>
      <dgm:spPr/>
    </dgm:pt>
    <dgm:pt modelId="{0DC142EA-FE93-F14D-852C-04934D1D9D4F}" type="pres">
      <dgm:prSet presAssocID="{3F577C0C-33C8-2B49-9F99-E9949856CC55}" presName="sibTrans" presStyleLbl="sibTrans2D1" presStyleIdx="3" presStyleCnt="5"/>
      <dgm:spPr/>
    </dgm:pt>
    <dgm:pt modelId="{C2D57B7B-895F-434E-BD8C-5DD1DE78B65F}" type="pres">
      <dgm:prSet presAssocID="{3F577C0C-33C8-2B49-9F99-E9949856CC55}" presName="connectorText" presStyleLbl="sibTrans2D1" presStyleIdx="3" presStyleCnt="5"/>
      <dgm:spPr/>
    </dgm:pt>
    <dgm:pt modelId="{E51BEBE8-FBB5-2B47-90F7-E02B5E98E383}" type="pres">
      <dgm:prSet presAssocID="{7077C4E0-42DB-9744-B669-1480D1F8B87E}" presName="node" presStyleLbl="node1" presStyleIdx="4" presStyleCnt="6">
        <dgm:presLayoutVars>
          <dgm:bulletEnabled val="1"/>
        </dgm:presLayoutVars>
      </dgm:prSet>
      <dgm:spPr/>
    </dgm:pt>
    <dgm:pt modelId="{103A3A3E-52B5-8A41-B4CE-6373AF91F69D}" type="pres">
      <dgm:prSet presAssocID="{9A893479-E661-EB4D-BCC8-EA7720512BFB}" presName="sibTrans" presStyleLbl="sibTrans2D1" presStyleIdx="4" presStyleCnt="5"/>
      <dgm:spPr/>
    </dgm:pt>
    <dgm:pt modelId="{C9B98C23-1820-B34C-9AAA-520C6C9C25AC}" type="pres">
      <dgm:prSet presAssocID="{9A893479-E661-EB4D-BCC8-EA7720512BFB}" presName="connectorText" presStyleLbl="sibTrans2D1" presStyleIdx="4" presStyleCnt="5"/>
      <dgm:spPr/>
    </dgm:pt>
    <dgm:pt modelId="{61661239-7C48-1C44-A7D6-A35FF08B33B9}" type="pres">
      <dgm:prSet presAssocID="{C22AB0B7-737D-E140-9619-EBAAC3EFE55E}" presName="node" presStyleLbl="node1" presStyleIdx="5" presStyleCnt="6">
        <dgm:presLayoutVars>
          <dgm:bulletEnabled val="1"/>
        </dgm:presLayoutVars>
      </dgm:prSet>
      <dgm:spPr/>
    </dgm:pt>
  </dgm:ptLst>
  <dgm:cxnLst>
    <dgm:cxn modelId="{EF711911-E99C-B74B-BA60-68FF136AAD82}" type="presOf" srcId="{399C6093-95AF-F740-8963-E214C8E59DBA}" destId="{C701C5E8-E683-1644-A70A-AAF01A079DA5}" srcOrd="0" destOrd="0" presId="urn:microsoft.com/office/officeart/2005/8/layout/process1"/>
    <dgm:cxn modelId="{735D6B13-2FA5-9949-B64A-A8B00E1947DC}" srcId="{7ECD57A6-834D-EE42-B8DC-42E284408E4E}" destId="{4A9B813A-4E15-1B41-9C89-C33572FABD84}" srcOrd="2" destOrd="0" parTransId="{20045AA2-202E-3542-A06A-14C946B87C2C}" sibTransId="{A806A658-9232-DD42-BED6-DC12900A2022}"/>
    <dgm:cxn modelId="{8131F117-B4C6-7A47-928F-9A04AD54E6E7}" srcId="{7ECD57A6-834D-EE42-B8DC-42E284408E4E}" destId="{D322D1E4-EE49-1A49-8782-69DC766BC953}" srcOrd="1" destOrd="0" parTransId="{29F87CAF-0153-284B-8153-7E9E53CC0852}" sibTransId="{399C6093-95AF-F740-8963-E214C8E59DBA}"/>
    <dgm:cxn modelId="{895B3124-E7E0-F744-B22E-0A1DA8F36993}" type="presOf" srcId="{7ECD57A6-834D-EE42-B8DC-42E284408E4E}" destId="{6D29833E-9BD5-8249-868E-DDA152D79CAE}" srcOrd="0" destOrd="0" presId="urn:microsoft.com/office/officeart/2005/8/layout/process1"/>
    <dgm:cxn modelId="{98DAFA26-1D93-B143-8091-81335F91EA29}" type="presOf" srcId="{A806A658-9232-DD42-BED6-DC12900A2022}" destId="{5612D3A4-9D48-8147-BE59-5095A80C9B6F}" srcOrd="0" destOrd="0" presId="urn:microsoft.com/office/officeart/2005/8/layout/process1"/>
    <dgm:cxn modelId="{99276E2B-3CB3-094B-87AF-ABC4A375B180}" type="presOf" srcId="{3F577C0C-33C8-2B49-9F99-E9949856CC55}" destId="{C2D57B7B-895F-434E-BD8C-5DD1DE78B65F}" srcOrd="1" destOrd="0" presId="urn:microsoft.com/office/officeart/2005/8/layout/process1"/>
    <dgm:cxn modelId="{9A60C32D-060E-0046-9147-B039511B52F9}" type="presOf" srcId="{7077C4E0-42DB-9744-B669-1480D1F8B87E}" destId="{E51BEBE8-FBB5-2B47-90F7-E02B5E98E383}" srcOrd="0" destOrd="0" presId="urn:microsoft.com/office/officeart/2005/8/layout/process1"/>
    <dgm:cxn modelId="{005F9945-3B32-CC41-9802-0CCDD5284642}" srcId="{7ECD57A6-834D-EE42-B8DC-42E284408E4E}" destId="{AA2CDCB7-1A53-E148-8E3A-2DAB992A3AF8}" srcOrd="3" destOrd="0" parTransId="{4C058DAD-521E-6C4C-8A36-E05A12EC0BD2}" sibTransId="{3F577C0C-33C8-2B49-9F99-E9949856CC55}"/>
    <dgm:cxn modelId="{5ECA0F4D-9C91-C941-8119-758C2392E204}" type="presOf" srcId="{9CE652C9-8646-6D4C-9A6A-05840025213E}" destId="{DE2F2AC3-E601-E74C-8D4C-BFF3CE5A8700}" srcOrd="1" destOrd="0" presId="urn:microsoft.com/office/officeart/2005/8/layout/process1"/>
    <dgm:cxn modelId="{E54B4451-960D-C745-BFB1-071B1D81520B}" srcId="{7ECD57A6-834D-EE42-B8DC-42E284408E4E}" destId="{C22AB0B7-737D-E140-9619-EBAAC3EFE55E}" srcOrd="5" destOrd="0" parTransId="{82C44CD9-576F-8043-988B-67587BB61450}" sibTransId="{CB84B72A-FAF9-E14C-AE8A-4423A252C022}"/>
    <dgm:cxn modelId="{072F6252-3B9F-4F48-BAA1-AC2CB78B00F9}" type="presOf" srcId="{D322D1E4-EE49-1A49-8782-69DC766BC953}" destId="{82AFCE68-AB93-E145-A3CC-B06392ED6A4E}" srcOrd="0" destOrd="0" presId="urn:microsoft.com/office/officeart/2005/8/layout/process1"/>
    <dgm:cxn modelId="{A8AF2874-E0E3-FD49-8FF1-B207E2157E29}" type="presOf" srcId="{3F577C0C-33C8-2B49-9F99-E9949856CC55}" destId="{0DC142EA-FE93-F14D-852C-04934D1D9D4F}" srcOrd="0" destOrd="0" presId="urn:microsoft.com/office/officeart/2005/8/layout/process1"/>
    <dgm:cxn modelId="{4F091A83-7566-4C4E-99DA-79B867832326}" type="presOf" srcId="{9A893479-E661-EB4D-BCC8-EA7720512BFB}" destId="{103A3A3E-52B5-8A41-B4CE-6373AF91F69D}" srcOrd="0" destOrd="0" presId="urn:microsoft.com/office/officeart/2005/8/layout/process1"/>
    <dgm:cxn modelId="{68FAE295-B008-D244-9E22-DB1D85E99282}" type="presOf" srcId="{272B14D2-C153-F74C-BEE9-9CC12EB0FFF6}" destId="{3D79FC1B-9547-1541-A5D5-517705A85FF5}" srcOrd="0" destOrd="0" presId="urn:microsoft.com/office/officeart/2005/8/layout/process1"/>
    <dgm:cxn modelId="{0D06079B-7797-4E4F-880B-0180C9794BC0}" srcId="{7ECD57A6-834D-EE42-B8DC-42E284408E4E}" destId="{272B14D2-C153-F74C-BEE9-9CC12EB0FFF6}" srcOrd="0" destOrd="0" parTransId="{A40ECCE3-A8CC-D641-98AB-D492DBABE04C}" sibTransId="{9CE652C9-8646-6D4C-9A6A-05840025213E}"/>
    <dgm:cxn modelId="{466AD7AC-7E0B-3345-804E-55BE7D6E2D23}" type="presOf" srcId="{AA2CDCB7-1A53-E148-8E3A-2DAB992A3AF8}" destId="{8D6D7AC5-93C1-D944-8478-67CCA86A6E3B}" srcOrd="0" destOrd="0" presId="urn:microsoft.com/office/officeart/2005/8/layout/process1"/>
    <dgm:cxn modelId="{98165EB1-F321-6F41-A23E-004B38E3BD8F}" type="presOf" srcId="{9CE652C9-8646-6D4C-9A6A-05840025213E}" destId="{C4F09029-A993-DF40-A710-E4AEC13F4806}" srcOrd="0" destOrd="0" presId="urn:microsoft.com/office/officeart/2005/8/layout/process1"/>
    <dgm:cxn modelId="{0270ADB1-9E18-2F47-85B3-638B2C71FC90}" type="presOf" srcId="{399C6093-95AF-F740-8963-E214C8E59DBA}" destId="{0C72985C-6654-384B-A05F-43DA136C01DD}" srcOrd="1" destOrd="0" presId="urn:microsoft.com/office/officeart/2005/8/layout/process1"/>
    <dgm:cxn modelId="{91D74DB6-2D93-E74A-9F3E-9B91F61C9504}" srcId="{7ECD57A6-834D-EE42-B8DC-42E284408E4E}" destId="{7077C4E0-42DB-9744-B669-1480D1F8B87E}" srcOrd="4" destOrd="0" parTransId="{96CE4B3F-CE5D-A44F-AA74-DC15C21EAD96}" sibTransId="{9A893479-E661-EB4D-BCC8-EA7720512BFB}"/>
    <dgm:cxn modelId="{2E102CC7-C991-D54F-AE20-3CD5E8235B1D}" type="presOf" srcId="{A806A658-9232-DD42-BED6-DC12900A2022}" destId="{EBF02C09-8690-CF42-804E-9AAD75500274}" srcOrd="1" destOrd="0" presId="urn:microsoft.com/office/officeart/2005/8/layout/process1"/>
    <dgm:cxn modelId="{A69D09D8-39A1-A647-887A-F7197DC14A3B}" type="presOf" srcId="{9A893479-E661-EB4D-BCC8-EA7720512BFB}" destId="{C9B98C23-1820-B34C-9AAA-520C6C9C25AC}" srcOrd="1" destOrd="0" presId="urn:microsoft.com/office/officeart/2005/8/layout/process1"/>
    <dgm:cxn modelId="{62CC5BE2-EA7B-6043-AF9D-8EA517139B61}" type="presOf" srcId="{C22AB0B7-737D-E140-9619-EBAAC3EFE55E}" destId="{61661239-7C48-1C44-A7D6-A35FF08B33B9}" srcOrd="0" destOrd="0" presId="urn:microsoft.com/office/officeart/2005/8/layout/process1"/>
    <dgm:cxn modelId="{83129CF4-4681-934E-A57E-C7E9EB0FB998}" type="presOf" srcId="{4A9B813A-4E15-1B41-9C89-C33572FABD84}" destId="{D84F6DAB-F8C6-6B43-B6FB-B453736D25B1}" srcOrd="0" destOrd="0" presId="urn:microsoft.com/office/officeart/2005/8/layout/process1"/>
    <dgm:cxn modelId="{1706AEC7-A802-7541-89B9-54A6BF901297}" type="presParOf" srcId="{6D29833E-9BD5-8249-868E-DDA152D79CAE}" destId="{3D79FC1B-9547-1541-A5D5-517705A85FF5}" srcOrd="0" destOrd="0" presId="urn:microsoft.com/office/officeart/2005/8/layout/process1"/>
    <dgm:cxn modelId="{C9D6597E-B29A-6944-AF72-69541B4557B9}" type="presParOf" srcId="{6D29833E-9BD5-8249-868E-DDA152D79CAE}" destId="{C4F09029-A993-DF40-A710-E4AEC13F4806}" srcOrd="1" destOrd="0" presId="urn:microsoft.com/office/officeart/2005/8/layout/process1"/>
    <dgm:cxn modelId="{CADFFEE1-99B7-6143-A0B6-97A378D6C026}" type="presParOf" srcId="{C4F09029-A993-DF40-A710-E4AEC13F4806}" destId="{DE2F2AC3-E601-E74C-8D4C-BFF3CE5A8700}" srcOrd="0" destOrd="0" presId="urn:microsoft.com/office/officeart/2005/8/layout/process1"/>
    <dgm:cxn modelId="{9E154643-C477-9641-BDD1-9E818FE5B028}" type="presParOf" srcId="{6D29833E-9BD5-8249-868E-DDA152D79CAE}" destId="{82AFCE68-AB93-E145-A3CC-B06392ED6A4E}" srcOrd="2" destOrd="0" presId="urn:microsoft.com/office/officeart/2005/8/layout/process1"/>
    <dgm:cxn modelId="{DD0A48E0-AEC6-DE47-ABC9-927B99FE35FF}" type="presParOf" srcId="{6D29833E-9BD5-8249-868E-DDA152D79CAE}" destId="{C701C5E8-E683-1644-A70A-AAF01A079DA5}" srcOrd="3" destOrd="0" presId="urn:microsoft.com/office/officeart/2005/8/layout/process1"/>
    <dgm:cxn modelId="{4EF91703-13D2-6C4D-A035-75F369A0817A}" type="presParOf" srcId="{C701C5E8-E683-1644-A70A-AAF01A079DA5}" destId="{0C72985C-6654-384B-A05F-43DA136C01DD}" srcOrd="0" destOrd="0" presId="urn:microsoft.com/office/officeart/2005/8/layout/process1"/>
    <dgm:cxn modelId="{FBEA52C1-D6FC-4546-8B05-26DE7C36429C}" type="presParOf" srcId="{6D29833E-9BD5-8249-868E-DDA152D79CAE}" destId="{D84F6DAB-F8C6-6B43-B6FB-B453736D25B1}" srcOrd="4" destOrd="0" presId="urn:microsoft.com/office/officeart/2005/8/layout/process1"/>
    <dgm:cxn modelId="{88232B13-5A1B-D64D-8339-78710E3850BA}" type="presParOf" srcId="{6D29833E-9BD5-8249-868E-DDA152D79CAE}" destId="{5612D3A4-9D48-8147-BE59-5095A80C9B6F}" srcOrd="5" destOrd="0" presId="urn:microsoft.com/office/officeart/2005/8/layout/process1"/>
    <dgm:cxn modelId="{760610D9-2398-FC46-8DB1-5FB3B2BC5725}" type="presParOf" srcId="{5612D3A4-9D48-8147-BE59-5095A80C9B6F}" destId="{EBF02C09-8690-CF42-804E-9AAD75500274}" srcOrd="0" destOrd="0" presId="urn:microsoft.com/office/officeart/2005/8/layout/process1"/>
    <dgm:cxn modelId="{DF98AF68-A558-5243-ABD9-5C962557FC87}" type="presParOf" srcId="{6D29833E-9BD5-8249-868E-DDA152D79CAE}" destId="{8D6D7AC5-93C1-D944-8478-67CCA86A6E3B}" srcOrd="6" destOrd="0" presId="urn:microsoft.com/office/officeart/2005/8/layout/process1"/>
    <dgm:cxn modelId="{CA5081BB-646A-5E44-81FB-5732A006BBCE}" type="presParOf" srcId="{6D29833E-9BD5-8249-868E-DDA152D79CAE}" destId="{0DC142EA-FE93-F14D-852C-04934D1D9D4F}" srcOrd="7" destOrd="0" presId="urn:microsoft.com/office/officeart/2005/8/layout/process1"/>
    <dgm:cxn modelId="{E43B1492-6CC0-6946-A508-7441077ADD39}" type="presParOf" srcId="{0DC142EA-FE93-F14D-852C-04934D1D9D4F}" destId="{C2D57B7B-895F-434E-BD8C-5DD1DE78B65F}" srcOrd="0" destOrd="0" presId="urn:microsoft.com/office/officeart/2005/8/layout/process1"/>
    <dgm:cxn modelId="{AB2B5823-D784-544D-9B0C-3E61FCC34C21}" type="presParOf" srcId="{6D29833E-9BD5-8249-868E-DDA152D79CAE}" destId="{E51BEBE8-FBB5-2B47-90F7-E02B5E98E383}" srcOrd="8" destOrd="0" presId="urn:microsoft.com/office/officeart/2005/8/layout/process1"/>
    <dgm:cxn modelId="{12F58F6F-0B65-C748-9CB6-36425DF715CD}" type="presParOf" srcId="{6D29833E-9BD5-8249-868E-DDA152D79CAE}" destId="{103A3A3E-52B5-8A41-B4CE-6373AF91F69D}" srcOrd="9" destOrd="0" presId="urn:microsoft.com/office/officeart/2005/8/layout/process1"/>
    <dgm:cxn modelId="{78A71728-0D0F-8143-81F2-E2A69B4831F4}" type="presParOf" srcId="{103A3A3E-52B5-8A41-B4CE-6373AF91F69D}" destId="{C9B98C23-1820-B34C-9AAA-520C6C9C25AC}" srcOrd="0" destOrd="0" presId="urn:microsoft.com/office/officeart/2005/8/layout/process1"/>
    <dgm:cxn modelId="{BDCAEFF8-2B02-E349-ADE0-01E410593710}" type="presParOf" srcId="{6D29833E-9BD5-8249-868E-DDA152D79CAE}" destId="{61661239-7C48-1C44-A7D6-A35FF08B33B9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9FC1B-9547-1541-A5D5-517705A85FF5}">
      <dsp:nvSpPr>
        <dsp:cNvPr id="0" name=""/>
        <dsp:cNvSpPr/>
      </dsp:nvSpPr>
      <dsp:spPr>
        <a:xfrm>
          <a:off x="0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Create</a:t>
          </a:r>
        </a:p>
      </dsp:txBody>
      <dsp:txXfrm>
        <a:off x="24145" y="633779"/>
        <a:ext cx="1325656" cy="776077"/>
      </dsp:txXfrm>
    </dsp:sp>
    <dsp:sp modelId="{C4F09029-A993-DF40-A710-E4AEC13F4806}">
      <dsp:nvSpPr>
        <dsp:cNvPr id="0" name=""/>
        <dsp:cNvSpPr/>
      </dsp:nvSpPr>
      <dsp:spPr>
        <a:xfrm>
          <a:off x="1511340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511340" y="919596"/>
        <a:ext cx="203893" cy="204442"/>
      </dsp:txXfrm>
    </dsp:sp>
    <dsp:sp modelId="{82AFCE68-AB93-E145-A3CC-B06392ED6A4E}">
      <dsp:nvSpPr>
        <dsp:cNvPr id="0" name=""/>
        <dsp:cNvSpPr/>
      </dsp:nvSpPr>
      <dsp:spPr>
        <a:xfrm>
          <a:off x="1923524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Approve</a:t>
          </a:r>
        </a:p>
      </dsp:txBody>
      <dsp:txXfrm>
        <a:off x="1947669" y="633779"/>
        <a:ext cx="1325656" cy="776077"/>
      </dsp:txXfrm>
    </dsp:sp>
    <dsp:sp modelId="{C701C5E8-E683-1644-A70A-AAF01A079DA5}">
      <dsp:nvSpPr>
        <dsp:cNvPr id="0" name=""/>
        <dsp:cNvSpPr/>
      </dsp:nvSpPr>
      <dsp:spPr>
        <a:xfrm>
          <a:off x="3434865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3434865" y="919596"/>
        <a:ext cx="203893" cy="204442"/>
      </dsp:txXfrm>
    </dsp:sp>
    <dsp:sp modelId="{D84F6DAB-F8C6-6B43-B6FB-B453736D25B1}">
      <dsp:nvSpPr>
        <dsp:cNvPr id="0" name=""/>
        <dsp:cNvSpPr/>
      </dsp:nvSpPr>
      <dsp:spPr>
        <a:xfrm>
          <a:off x="3847049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Classify</a:t>
          </a:r>
        </a:p>
      </dsp:txBody>
      <dsp:txXfrm>
        <a:off x="3871194" y="633779"/>
        <a:ext cx="1325656" cy="776077"/>
      </dsp:txXfrm>
    </dsp:sp>
    <dsp:sp modelId="{5612D3A4-9D48-8147-BE59-5095A80C9B6F}">
      <dsp:nvSpPr>
        <dsp:cNvPr id="0" name=""/>
        <dsp:cNvSpPr/>
      </dsp:nvSpPr>
      <dsp:spPr>
        <a:xfrm>
          <a:off x="5358390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358390" y="919596"/>
        <a:ext cx="203893" cy="204442"/>
      </dsp:txXfrm>
    </dsp:sp>
    <dsp:sp modelId="{8D6D7AC5-93C1-D944-8478-67CCA86A6E3B}">
      <dsp:nvSpPr>
        <dsp:cNvPr id="0" name=""/>
        <dsp:cNvSpPr/>
      </dsp:nvSpPr>
      <dsp:spPr>
        <a:xfrm>
          <a:off x="5770574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Manage</a:t>
          </a:r>
        </a:p>
      </dsp:txBody>
      <dsp:txXfrm>
        <a:off x="5794719" y="633779"/>
        <a:ext cx="1325656" cy="776077"/>
      </dsp:txXfrm>
    </dsp:sp>
    <dsp:sp modelId="{0DC142EA-FE93-F14D-852C-04934D1D9D4F}">
      <dsp:nvSpPr>
        <dsp:cNvPr id="0" name=""/>
        <dsp:cNvSpPr/>
      </dsp:nvSpPr>
      <dsp:spPr>
        <a:xfrm>
          <a:off x="7281915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7281915" y="919596"/>
        <a:ext cx="203893" cy="204442"/>
      </dsp:txXfrm>
    </dsp:sp>
    <dsp:sp modelId="{E51BEBE8-FBB5-2B47-90F7-E02B5E98E383}">
      <dsp:nvSpPr>
        <dsp:cNvPr id="0" name=""/>
        <dsp:cNvSpPr/>
      </dsp:nvSpPr>
      <dsp:spPr>
        <a:xfrm>
          <a:off x="7694098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Retain</a:t>
          </a:r>
          <a:endParaRPr lang="en-GB" sz="2400" kern="1200" dirty="0"/>
        </a:p>
      </dsp:txBody>
      <dsp:txXfrm>
        <a:off x="7718243" y="633779"/>
        <a:ext cx="1325656" cy="776077"/>
      </dsp:txXfrm>
    </dsp:sp>
    <dsp:sp modelId="{103A3A3E-52B5-8A41-B4CE-6373AF91F69D}">
      <dsp:nvSpPr>
        <dsp:cNvPr id="0" name=""/>
        <dsp:cNvSpPr/>
      </dsp:nvSpPr>
      <dsp:spPr>
        <a:xfrm>
          <a:off x="9205439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205439" y="919596"/>
        <a:ext cx="203893" cy="204442"/>
      </dsp:txXfrm>
    </dsp:sp>
    <dsp:sp modelId="{61661239-7C48-1C44-A7D6-A35FF08B33B9}">
      <dsp:nvSpPr>
        <dsp:cNvPr id="0" name=""/>
        <dsp:cNvSpPr/>
      </dsp:nvSpPr>
      <dsp:spPr>
        <a:xfrm>
          <a:off x="9617623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Dispose</a:t>
          </a:r>
        </a:p>
      </dsp:txBody>
      <dsp:txXfrm>
        <a:off x="9641768" y="633779"/>
        <a:ext cx="1325656" cy="7760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9AE41D-C7A7-BF49-9B13-4EDDE4AE91C5}">
      <dsp:nvSpPr>
        <dsp:cNvPr id="0" name=""/>
        <dsp:cNvSpPr/>
      </dsp:nvSpPr>
      <dsp:spPr>
        <a:xfrm>
          <a:off x="2944" y="243250"/>
          <a:ext cx="2336126" cy="140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spc="-70" dirty="0">
              <a:latin typeface="+mj-lt"/>
            </a:rPr>
            <a:t>Project Working Documents</a:t>
          </a:r>
          <a:endParaRPr lang="en-GB" sz="2600" kern="1200" dirty="0"/>
        </a:p>
      </dsp:txBody>
      <dsp:txXfrm>
        <a:off x="2944" y="243250"/>
        <a:ext cx="2336126" cy="1401675"/>
      </dsp:txXfrm>
    </dsp:sp>
    <dsp:sp modelId="{EBF06567-6C73-F44D-BB03-4933412B6C75}">
      <dsp:nvSpPr>
        <dsp:cNvPr id="0" name=""/>
        <dsp:cNvSpPr/>
      </dsp:nvSpPr>
      <dsp:spPr>
        <a:xfrm>
          <a:off x="2572683" y="243250"/>
          <a:ext cx="2336126" cy="140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spc="-70" dirty="0">
              <a:latin typeface="+mj-lt"/>
            </a:rPr>
            <a:t>Lightweight Collaboration</a:t>
          </a:r>
        </a:p>
      </dsp:txBody>
      <dsp:txXfrm>
        <a:off x="2572683" y="243250"/>
        <a:ext cx="2336126" cy="1401675"/>
      </dsp:txXfrm>
    </dsp:sp>
    <dsp:sp modelId="{48F69E04-99B3-5F41-ACCC-82D6EA567E9F}">
      <dsp:nvSpPr>
        <dsp:cNvPr id="0" name=""/>
        <dsp:cNvSpPr/>
      </dsp:nvSpPr>
      <dsp:spPr>
        <a:xfrm>
          <a:off x="5142422" y="243250"/>
          <a:ext cx="2336126" cy="140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spc="-70">
              <a:latin typeface="+mj-lt"/>
            </a:rPr>
            <a:t>Policies and Procedures</a:t>
          </a:r>
          <a:endParaRPr lang="en-US" sz="2600" kern="1200" spc="-70" dirty="0">
            <a:latin typeface="+mj-lt"/>
          </a:endParaRPr>
        </a:p>
      </dsp:txBody>
      <dsp:txXfrm>
        <a:off x="5142422" y="243250"/>
        <a:ext cx="2336126" cy="1401675"/>
      </dsp:txXfrm>
    </dsp:sp>
    <dsp:sp modelId="{1BBD53C3-B1A5-804E-8A1E-A1D0293D35E2}">
      <dsp:nvSpPr>
        <dsp:cNvPr id="0" name=""/>
        <dsp:cNvSpPr/>
      </dsp:nvSpPr>
      <dsp:spPr>
        <a:xfrm>
          <a:off x="7712161" y="243250"/>
          <a:ext cx="2336126" cy="140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spc="-70" dirty="0">
              <a:latin typeface="+mj-lt"/>
            </a:rPr>
            <a:t>Pricing or Marketing</a:t>
          </a:r>
        </a:p>
      </dsp:txBody>
      <dsp:txXfrm>
        <a:off x="7712161" y="243250"/>
        <a:ext cx="2336126" cy="14016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79FC1B-9547-1541-A5D5-517705A85FF5}">
      <dsp:nvSpPr>
        <dsp:cNvPr id="0" name=""/>
        <dsp:cNvSpPr/>
      </dsp:nvSpPr>
      <dsp:spPr>
        <a:xfrm>
          <a:off x="0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Create</a:t>
          </a:r>
        </a:p>
      </dsp:txBody>
      <dsp:txXfrm>
        <a:off x="24145" y="633779"/>
        <a:ext cx="1325656" cy="776077"/>
      </dsp:txXfrm>
    </dsp:sp>
    <dsp:sp modelId="{C4F09029-A993-DF40-A710-E4AEC13F4806}">
      <dsp:nvSpPr>
        <dsp:cNvPr id="0" name=""/>
        <dsp:cNvSpPr/>
      </dsp:nvSpPr>
      <dsp:spPr>
        <a:xfrm>
          <a:off x="1511340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1511340" y="919596"/>
        <a:ext cx="203893" cy="204442"/>
      </dsp:txXfrm>
    </dsp:sp>
    <dsp:sp modelId="{82AFCE68-AB93-E145-A3CC-B06392ED6A4E}">
      <dsp:nvSpPr>
        <dsp:cNvPr id="0" name=""/>
        <dsp:cNvSpPr/>
      </dsp:nvSpPr>
      <dsp:spPr>
        <a:xfrm>
          <a:off x="1923524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Approve</a:t>
          </a:r>
          <a:endParaRPr lang="en-GB" sz="2400" kern="1200" dirty="0"/>
        </a:p>
      </dsp:txBody>
      <dsp:txXfrm>
        <a:off x="1947669" y="633779"/>
        <a:ext cx="1325656" cy="776077"/>
      </dsp:txXfrm>
    </dsp:sp>
    <dsp:sp modelId="{C701C5E8-E683-1644-A70A-AAF01A079DA5}">
      <dsp:nvSpPr>
        <dsp:cNvPr id="0" name=""/>
        <dsp:cNvSpPr/>
      </dsp:nvSpPr>
      <dsp:spPr>
        <a:xfrm>
          <a:off x="3434865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3434865" y="919596"/>
        <a:ext cx="203893" cy="204442"/>
      </dsp:txXfrm>
    </dsp:sp>
    <dsp:sp modelId="{D84F6DAB-F8C6-6B43-B6FB-B453736D25B1}">
      <dsp:nvSpPr>
        <dsp:cNvPr id="0" name=""/>
        <dsp:cNvSpPr/>
      </dsp:nvSpPr>
      <dsp:spPr>
        <a:xfrm>
          <a:off x="3847049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Change</a:t>
          </a:r>
        </a:p>
      </dsp:txBody>
      <dsp:txXfrm>
        <a:off x="3871194" y="633779"/>
        <a:ext cx="1325656" cy="776077"/>
      </dsp:txXfrm>
    </dsp:sp>
    <dsp:sp modelId="{5612D3A4-9D48-8147-BE59-5095A80C9B6F}">
      <dsp:nvSpPr>
        <dsp:cNvPr id="0" name=""/>
        <dsp:cNvSpPr/>
      </dsp:nvSpPr>
      <dsp:spPr>
        <a:xfrm>
          <a:off x="5358390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5358390" y="919596"/>
        <a:ext cx="203893" cy="204442"/>
      </dsp:txXfrm>
    </dsp:sp>
    <dsp:sp modelId="{8D6D7AC5-93C1-D944-8478-67CCA86A6E3B}">
      <dsp:nvSpPr>
        <dsp:cNvPr id="0" name=""/>
        <dsp:cNvSpPr/>
      </dsp:nvSpPr>
      <dsp:spPr>
        <a:xfrm>
          <a:off x="5770574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Manage</a:t>
          </a:r>
        </a:p>
      </dsp:txBody>
      <dsp:txXfrm>
        <a:off x="5794719" y="633779"/>
        <a:ext cx="1325656" cy="776077"/>
      </dsp:txXfrm>
    </dsp:sp>
    <dsp:sp modelId="{0DC142EA-FE93-F14D-852C-04934D1D9D4F}">
      <dsp:nvSpPr>
        <dsp:cNvPr id="0" name=""/>
        <dsp:cNvSpPr/>
      </dsp:nvSpPr>
      <dsp:spPr>
        <a:xfrm>
          <a:off x="7281915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7281915" y="919596"/>
        <a:ext cx="203893" cy="204442"/>
      </dsp:txXfrm>
    </dsp:sp>
    <dsp:sp modelId="{E51BEBE8-FBB5-2B47-90F7-E02B5E98E383}">
      <dsp:nvSpPr>
        <dsp:cNvPr id="0" name=""/>
        <dsp:cNvSpPr/>
      </dsp:nvSpPr>
      <dsp:spPr>
        <a:xfrm>
          <a:off x="7694098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/>
            <a:t>Retain</a:t>
          </a:r>
          <a:endParaRPr lang="en-GB" sz="2400" kern="1200" dirty="0"/>
        </a:p>
      </dsp:txBody>
      <dsp:txXfrm>
        <a:off x="7718243" y="633779"/>
        <a:ext cx="1325656" cy="776077"/>
      </dsp:txXfrm>
    </dsp:sp>
    <dsp:sp modelId="{103A3A3E-52B5-8A41-B4CE-6373AF91F69D}">
      <dsp:nvSpPr>
        <dsp:cNvPr id="0" name=""/>
        <dsp:cNvSpPr/>
      </dsp:nvSpPr>
      <dsp:spPr>
        <a:xfrm>
          <a:off x="9205439" y="851448"/>
          <a:ext cx="291276" cy="340738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300" kern="1200"/>
        </a:p>
      </dsp:txBody>
      <dsp:txXfrm>
        <a:off x="9205439" y="919596"/>
        <a:ext cx="203893" cy="204442"/>
      </dsp:txXfrm>
    </dsp:sp>
    <dsp:sp modelId="{61661239-7C48-1C44-A7D6-A35FF08B33B9}">
      <dsp:nvSpPr>
        <dsp:cNvPr id="0" name=""/>
        <dsp:cNvSpPr/>
      </dsp:nvSpPr>
      <dsp:spPr>
        <a:xfrm>
          <a:off x="9617623" y="609634"/>
          <a:ext cx="1373946" cy="82436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Dispose</a:t>
          </a:r>
        </a:p>
      </dsp:txBody>
      <dsp:txXfrm>
        <a:off x="9641768" y="633779"/>
        <a:ext cx="1325656" cy="7760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er Placehold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Microsoft SharePoint Server 2013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2"/>
          </p:nvPr>
        </p:nvSpPr>
        <p:spPr>
          <a:xfrm>
            <a:off x="0" y="8685212"/>
            <a:ext cx="5758543" cy="457201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1200"/>
            </a:lvl1pPr>
          </a:lstStyle>
          <a:p>
            <a:pPr marL="231775" defTabSz="914099" eaLnBrk="0" hangingPunct="0"/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2012 Microsoft Corporation. All rights reserved. Microsoft, Windows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, &amp;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other product names are or may be registered 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trademarks &amp;/or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trademarks in the U.S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. &amp;/or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other countries.</a:t>
            </a:r>
          </a:p>
          <a:p>
            <a:pPr marL="231775" defTabSz="914099" eaLnBrk="0" hangingPunct="0"/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The information herein is for informational purposes 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only &amp;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represents the current view of Microsoft Corporation as of the date of this presentation.  Because Microsoft must respond to changing market conditions, it should not be interpreted to be a commitment on the part of Microsoft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, &amp;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Microsoft cannot guarantee the accuracy of any information provided after the date of this presentation.  MICROSOFT MAKES NO WARRANTIES, EXPRESS, IMPLIED OR STATUTORY, AS TO THE INFORMATION IN THIS PRESENTATION.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3"/>
          </p:nvPr>
        </p:nvSpPr>
        <p:spPr>
          <a:xfrm>
            <a:off x="5783579" y="8685213"/>
            <a:ext cx="107283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C9E9D6-92A0-482B-A603-C9BA7FFB8190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5136605" y="0"/>
            <a:ext cx="159983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95630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Image Placeholder 8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12" name="Notes Placeholder 11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5"/>
          </p:nvPr>
        </p:nvSpPr>
        <p:spPr>
          <a:xfrm>
            <a:off x="5909309" y="8685213"/>
            <a:ext cx="947103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08EB6-D09E-4580-8CD6-DDB14511944F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Header Placeholder 5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/>
              <a:t>Microsoft SharePoint Server 2013</a:t>
            </a:r>
          </a:p>
        </p:txBody>
      </p:sp>
      <p:sp>
        <p:nvSpPr>
          <p:cNvPr id="15" name="Footer Placeholder 7"/>
          <p:cNvSpPr>
            <a:spLocks noGrp="1"/>
          </p:cNvSpPr>
          <p:nvPr>
            <p:ph type="ftr" sz="quarter" idx="4"/>
          </p:nvPr>
        </p:nvSpPr>
        <p:spPr>
          <a:xfrm>
            <a:off x="-1" y="8685212"/>
            <a:ext cx="5909309" cy="457201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>
              <a:defRPr sz="1200"/>
            </a:lvl1pPr>
          </a:lstStyle>
          <a:p>
            <a:pPr marL="231775" defTabSz="914099" eaLnBrk="0" hangingPunct="0"/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© 2012 Microsoft Corporation. All rights reserved. Microsoft, Windows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, &amp;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other product names are or may be registered 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trademarks &amp;/or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trademarks in the U.S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. &amp;/or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other countries.</a:t>
            </a:r>
          </a:p>
          <a:p>
            <a:pPr marL="231775" defTabSz="914099" eaLnBrk="0" hangingPunct="0"/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The information herein is for informational purposes 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only &amp;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represents the current view of Microsoft Corporation as of the date of this presentation.  Because Microsoft must respond to changing market conditions, it should not be interpreted to be a commitment on the part of Microsoft</a:t>
            </a:r>
            <a:r>
              <a:rPr lang="en-US" sz="50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, &amp; </a:t>
            </a:r>
            <a:r>
              <a:rPr lang="en-US" sz="500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rPr>
              <a:t>Microsoft cannot guarantee the accuracy of any information provided after the date of this presentation.  MICROSOFT MAKES NO WARRANTIES, EXPRESS, IMPLIED OR STATUTORY, AS TO THE INFORMATION IN THIS PRESENTATION.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04"/>
          <a:stretch/>
        </p:blipFill>
        <p:spPr bwMode="black">
          <a:xfrm>
            <a:off x="5136605" y="0"/>
            <a:ext cx="1599837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648265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363" rtl="0" eaLnBrk="1" latinLnBrk="0" hangingPunct="1">
      <a:lnSpc>
        <a:spcPct val="90000"/>
      </a:lnSpc>
      <a:spcAft>
        <a:spcPts val="333"/>
      </a:spcAft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1pPr>
    <a:lvl2pPr marL="212981" indent="-105829" algn="l" defTabSz="914363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2pPr>
    <a:lvl3pPr marL="328070" indent="-115090" algn="l" defTabSz="914363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3pPr>
    <a:lvl4pPr marL="482846" indent="-146838" algn="l" defTabSz="914363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4pPr>
    <a:lvl5pPr marL="615132" indent="-115090" algn="l" defTabSz="914363" rtl="0" eaLnBrk="1" latinLnBrk="0" hangingPunct="1">
      <a:lnSpc>
        <a:spcPct val="90000"/>
      </a:lnSpc>
      <a:spcAft>
        <a:spcPts val="333"/>
      </a:spcAft>
      <a:buFont typeface="Arial" pitchFamily="34" charset="0"/>
      <a:buChar char="•"/>
      <a:defRPr sz="900" kern="1200">
        <a:solidFill>
          <a:schemeClr val="tx1"/>
        </a:solidFill>
        <a:latin typeface="Segoe UI Light" pitchFamily="34" charset="0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78694" y="2109542"/>
            <a:ext cx="10237787" cy="997196"/>
          </a:xfrm>
        </p:spPr>
        <p:txBody>
          <a:bodyPr anchor="b" anchorCtr="0"/>
          <a:lstStyle>
            <a:lvl1pPr>
              <a:defRPr lang="en-US" sz="9600" b="0" kern="1200" cap="none" spc="-400" baseline="0" dirty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978694" y="3425825"/>
            <a:ext cx="10237787" cy="498598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pc="-70" baseline="0">
                <a:gradFill>
                  <a:gsLst>
                    <a:gs pos="0">
                      <a:schemeClr val="bg1"/>
                    </a:gs>
                    <a:gs pos="100000">
                      <a:schemeClr val="bg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</p:spTree>
    <p:extLst>
      <p:ext uri="{BB962C8B-B14F-4D97-AF65-F5344CB8AC3E}">
        <p14:creationId xmlns:p14="http://schemas.microsoft.com/office/powerpoint/2010/main" val="771594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3139" y="4343400"/>
            <a:ext cx="10237786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 lang="en-US" sz="3600" kern="1200" spc="-70" baseline="0" dirty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363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Click to edit Master subtitle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973138" y="2739678"/>
            <a:ext cx="10245725" cy="1378644"/>
          </a:xfrm>
        </p:spPr>
        <p:txBody>
          <a:bodyPr anchor="ctr" anchorCtr="0">
            <a:noAutofit/>
            <a:scene3d>
              <a:camera prst="orthographicFront"/>
              <a:lightRig rig="flat" dir="t"/>
            </a:scene3d>
            <a:sp3d>
              <a:contourClr>
                <a:schemeClr val="tx2"/>
              </a:contourClr>
            </a:sp3d>
          </a:bodyPr>
          <a:lstStyle>
            <a:lvl1pPr marL="0" indent="0" algn="l">
              <a:spcBef>
                <a:spcPts val="0"/>
              </a:spcBef>
              <a:buFont typeface="Arial" pitchFamily="34" charset="0"/>
              <a:buNone/>
              <a:defRPr lang="en-US" sz="9600" b="0" kern="1200" cap="none" spc="-400" baseline="0" dirty="0" smtClean="0">
                <a:ln w="3175"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+mj-lt"/>
                <a:ea typeface="+mn-ea"/>
                <a:cs typeface="Arial" charset="0"/>
              </a:defRPr>
            </a:lvl1pPr>
          </a:lstStyle>
          <a:p>
            <a:pPr lvl="0"/>
            <a:r>
              <a:rPr lang="en-US" dirty="0"/>
              <a:t>click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973138" y="1447800"/>
            <a:ext cx="10237787" cy="914096"/>
          </a:xfrm>
        </p:spPr>
        <p:txBody>
          <a:bodyPr wrap="square" anchor="b">
            <a:noAutofit/>
          </a:bodyPr>
          <a:lstStyle>
            <a:lvl1pPr marL="0" indent="0">
              <a:buNone/>
              <a:defRPr sz="6600" spc="-150">
                <a:solidFill>
                  <a:srgbClr val="333333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155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112" y="228600"/>
            <a:ext cx="11149013" cy="747897"/>
          </a:xfrm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19112" y="1447799"/>
            <a:ext cx="11149013" cy="2043636"/>
          </a:xfrm>
          <a:prstGeom prst="rect">
            <a:avLst/>
          </a:prstGeom>
        </p:spPr>
        <p:txBody>
          <a:bodyPr/>
          <a:lstStyle>
            <a:lvl1pPr marL="284163" indent="-284163">
              <a:buFont typeface="Wingdings" pitchFamily="2" charset="2"/>
              <a:buChar char=""/>
              <a:defRPr sz="4000">
                <a:solidFill>
                  <a:srgbClr val="333333"/>
                </a:solidFill>
              </a:defRPr>
            </a:lvl1pPr>
            <a:lvl2pPr marL="517525" indent="-233363">
              <a:buFont typeface="Wingdings" pitchFamily="2" charset="2"/>
              <a:buChar char=""/>
              <a:defRPr>
                <a:solidFill>
                  <a:srgbClr val="333333"/>
                </a:solidFill>
                <a:latin typeface="+mn-lt"/>
              </a:defRPr>
            </a:lvl2pPr>
            <a:lvl3pPr marL="741363" indent="-223838">
              <a:buFont typeface="Wingdings" pitchFamily="2" charset="2"/>
              <a:buChar char=""/>
              <a:tabLst/>
              <a:defRPr>
                <a:solidFill>
                  <a:srgbClr val="333333"/>
                </a:solidFill>
                <a:latin typeface="+mn-lt"/>
              </a:defRPr>
            </a:lvl3pPr>
            <a:lvl4pPr marL="914400" indent="-173038">
              <a:buFont typeface="Wingdings" pitchFamily="2" charset="2"/>
              <a:buChar char=""/>
              <a:defRPr>
                <a:solidFill>
                  <a:srgbClr val="333333"/>
                </a:solidFill>
                <a:latin typeface="+mn-lt"/>
              </a:defRPr>
            </a:lvl4pPr>
            <a:lvl5pPr marL="1087438" indent="-173038">
              <a:buFont typeface="Wingdings" pitchFamily="2" charset="2"/>
              <a:buChar char=""/>
              <a:tabLst/>
              <a:defRPr>
                <a:solidFill>
                  <a:srgbClr val="333333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3196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ntent w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0700" y="1447800"/>
            <a:ext cx="5394960" cy="2351413"/>
          </a:xfrm>
        </p:spPr>
        <p:txBody>
          <a:bodyPr>
            <a:spAutoFit/>
          </a:bodyPr>
          <a:lstStyle>
            <a:lvl1pPr marL="292100" indent="-292100">
              <a:spcBef>
                <a:spcPts val="1200"/>
              </a:spcBef>
              <a:buClr>
                <a:schemeClr val="bg2"/>
              </a:buClr>
              <a:buSzPct val="100000"/>
              <a:buFont typeface="Wingdings" pitchFamily="2" charset="2"/>
              <a:buChar char=""/>
              <a:defRPr lang="en-US" sz="3600" kern="1200" spc="-70" baseline="0" dirty="0" smtClean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520700" indent="-228600">
              <a:defRPr sz="2000">
                <a:solidFill>
                  <a:srgbClr val="333333"/>
                </a:solidFill>
              </a:defRPr>
            </a:lvl2pPr>
            <a:lvl3pPr marL="685800" indent="-165100">
              <a:tabLst/>
              <a:defRPr sz="2000">
                <a:solidFill>
                  <a:srgbClr val="333333"/>
                </a:solidFill>
              </a:defRPr>
            </a:lvl3pPr>
            <a:lvl4pPr marL="863600" indent="-177800">
              <a:defRPr>
                <a:solidFill>
                  <a:srgbClr val="333333"/>
                </a:solidFill>
              </a:defRPr>
            </a:lvl4pPr>
            <a:lvl5pPr marL="1028700" indent="-165100">
              <a:tabLst/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6277928" y="1447800"/>
            <a:ext cx="5394960" cy="2351413"/>
          </a:xfrm>
        </p:spPr>
        <p:txBody>
          <a:bodyPr>
            <a:spAutoFit/>
          </a:bodyPr>
          <a:lstStyle>
            <a:lvl1pPr marL="339725" indent="-339725">
              <a:spcBef>
                <a:spcPts val="1200"/>
              </a:spcBef>
              <a:buClr>
                <a:schemeClr val="bg2"/>
              </a:buClr>
              <a:buFont typeface="Arial" pitchFamily="34" charset="0"/>
              <a:buChar char="•"/>
              <a:defRPr lang="en-US" sz="3600" kern="1200" spc="-70" baseline="0" dirty="0" smtClean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635000" indent="-342900">
              <a:defRPr lang="en-US" sz="2000" kern="1200" spc="0" baseline="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863600" indent="-342900">
              <a:defRPr lang="en-US" sz="2000" kern="1200" spc="0" baseline="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1028700" indent="-342900">
              <a:defRPr lang="en-US" sz="2000" kern="1200" spc="0" baseline="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206500" indent="-342900">
              <a:defRPr lang="en-US" sz="2000" kern="1200" spc="0" baseline="0" dirty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292100" marR="0" lvl="0" indent="-292100" algn="l" defTabSz="914363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bg2"/>
              </a:buClr>
              <a:buSzPct val="100000"/>
              <a:buFont typeface="Wingdings" pitchFamily="2" charset="2"/>
              <a:buChar char=""/>
              <a:tabLst/>
            </a:pPr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9362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4917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112" y="228600"/>
            <a:ext cx="11149013" cy="747897"/>
          </a:xfrm>
          <a:prstGeom prst="rect">
            <a:avLst/>
          </a:prstGeom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20700" y="2034393"/>
            <a:ext cx="11152188" cy="205594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0270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3" r:id="rId1"/>
    <p:sldLayoutId id="2147484085" r:id="rId2"/>
    <p:sldLayoutId id="2147484086" r:id="rId3"/>
    <p:sldLayoutId id="2147484089" r:id="rId4"/>
    <p:sldLayoutId id="2147484090" r:id="rId5"/>
  </p:sldLayoutIdLst>
  <p:hf hdr="0" ftr="0" dt="0"/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5400" b="0" kern="1200" cap="none" spc="-100" baseline="0" dirty="0" smtClean="0">
          <a:ln w="3175">
            <a:noFill/>
          </a:ln>
          <a:solidFill>
            <a:schemeClr val="accent6">
              <a:lumMod val="75000"/>
            </a:schemeClr>
          </a:solidFill>
          <a:effectLst/>
          <a:latin typeface="+mj-lt"/>
          <a:ea typeface="+mn-ea"/>
          <a:cs typeface="Arial" charset="0"/>
        </a:defRPr>
      </a:lvl1pPr>
    </p:titleStyle>
    <p:bodyStyle>
      <a:lvl1pPr marL="339725" marR="0" indent="-339725" algn="l" defTabSz="9143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80000"/>
        <a:buFont typeface="Arial" pitchFamily="34" charset="0"/>
        <a:buChar char="•"/>
        <a:tabLst/>
        <a:defRPr sz="3600" kern="1200" spc="-70" baseline="0">
          <a:solidFill>
            <a:srgbClr val="333333"/>
          </a:solidFill>
          <a:latin typeface="+mj-lt"/>
          <a:ea typeface="+mn-ea"/>
          <a:cs typeface="+mn-cs"/>
        </a:defRPr>
      </a:lvl1pPr>
      <a:lvl2pPr marL="573088" marR="0" indent="-233363" algn="l" defTabSz="9143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400" kern="1200" spc="0" baseline="0">
          <a:solidFill>
            <a:srgbClr val="333333"/>
          </a:solidFill>
          <a:latin typeface="+mn-lt"/>
          <a:ea typeface="+mn-ea"/>
          <a:cs typeface="+mn-cs"/>
        </a:defRPr>
      </a:lvl2pPr>
      <a:lvl3pPr marL="798513" marR="0" indent="-225425" algn="l" defTabSz="9143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798513" algn="l"/>
        </a:tabLst>
        <a:defRPr sz="2400" kern="1200" spc="0" baseline="0">
          <a:solidFill>
            <a:srgbClr val="333333"/>
          </a:solidFill>
          <a:latin typeface="+mn-lt"/>
          <a:ea typeface="+mn-ea"/>
          <a:cs typeface="+mn-cs"/>
        </a:defRPr>
      </a:lvl3pPr>
      <a:lvl4pPr marL="1030288" marR="0" indent="-231775" algn="l" defTabSz="9143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/>
        <a:defRPr sz="2000" kern="1200" spc="0" baseline="0">
          <a:solidFill>
            <a:srgbClr val="333333"/>
          </a:solidFill>
          <a:latin typeface="+mn-lt"/>
          <a:ea typeface="+mn-ea"/>
          <a:cs typeface="+mn-cs"/>
        </a:defRPr>
      </a:lvl4pPr>
      <a:lvl5pPr marL="1255713" marR="0" indent="-225425" algn="l" defTabSz="914363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Wingdings" pitchFamily="2" charset="2"/>
        <a:buChar char=""/>
        <a:tabLst>
          <a:tab pos="1255713" algn="l"/>
        </a:tabLst>
        <a:defRPr sz="2000" kern="1200" spc="0" baseline="0">
          <a:solidFill>
            <a:srgbClr val="333333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34D67-E644-436F-B02B-BAC8ADBA2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894"/>
            <a:ext cx="12188825" cy="6856213"/>
          </a:xfrm>
          <a:prstGeom prst="rect">
            <a:avLst/>
          </a:prstGeom>
        </p:spPr>
      </p:pic>
      <p:pic>
        <p:nvPicPr>
          <p:cNvPr id="5" name="Picture 2" descr="Bletchley Park 2022">
            <a:extLst>
              <a:ext uri="{FF2B5EF4-FFF2-40B4-BE49-F238E27FC236}">
                <a16:creationId xmlns:a16="http://schemas.microsoft.com/office/drawing/2014/main" id="{A12DA4F3-E237-4EB3-A3A4-5FA641FB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84" y="601937"/>
            <a:ext cx="3809008" cy="8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FF2647E-6530-4B2A-BE36-9FD2FE8E0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905815" y="311318"/>
            <a:ext cx="3102815" cy="2219112"/>
            <a:chOff x="8705710" y="1291327"/>
            <a:chExt cx="3103623" cy="221969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E2862A9-88D3-4634-81B7-3FF6B00F8542}"/>
                </a:ext>
              </a:extLst>
            </p:cNvPr>
            <p:cNvSpPr/>
            <p:nvPr/>
          </p:nvSpPr>
          <p:spPr>
            <a:xfrm>
              <a:off x="8705711" y="1447218"/>
              <a:ext cx="2977979" cy="2063799"/>
            </a:xfrm>
            <a:prstGeom prst="rect">
              <a:avLst/>
            </a:prstGeom>
            <a:solidFill>
              <a:schemeClr val="accent5">
                <a:lumMod val="75000"/>
                <a:alpha val="6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2F4C4B61-FCF1-479C-A249-C5ED75249C4F}"/>
                </a:ext>
              </a:extLst>
            </p:cNvPr>
            <p:cNvSpPr txBox="1">
              <a:spLocks/>
            </p:cNvSpPr>
            <p:nvPr/>
          </p:nvSpPr>
          <p:spPr>
            <a:xfrm>
              <a:off x="8831354" y="1447219"/>
              <a:ext cx="2977979" cy="933013"/>
            </a:xfrm>
            <a:prstGeom prst="rect">
              <a:avLst/>
            </a:prstGeom>
          </p:spPr>
          <p:txBody>
            <a:bodyPr vert="horz" lIns="91416" tIns="45708" rIns="91416" bIns="45708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399" dirty="0">
                  <a:solidFill>
                    <a:srgbClr val="FFFFFF"/>
                  </a:solidFill>
                  <a:latin typeface="Franklin Gothic Heavy" panose="020B0903020102020204" pitchFamily="34" charset="0"/>
                </a:rPr>
                <a:t>BLETCHLEY PARK 2023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9E53225B-69F6-4C22-91AF-122EB3762DDA}"/>
                </a:ext>
              </a:extLst>
            </p:cNvPr>
            <p:cNvSpPr txBox="1">
              <a:spLocks/>
            </p:cNvSpPr>
            <p:nvPr/>
          </p:nvSpPr>
          <p:spPr>
            <a:xfrm>
              <a:off x="8705710" y="2455664"/>
              <a:ext cx="2977979" cy="738820"/>
            </a:xfrm>
            <a:prstGeom prst="rect">
              <a:avLst/>
            </a:prstGeom>
          </p:spPr>
          <p:txBody>
            <a:bodyPr vert="horz" lIns="91416" tIns="45708" rIns="91416" bIns="45708" rtlCol="0">
              <a:normAutofit fontScale="62500" lnSpcReduction="200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399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A Microsoft 365 Community COLLABORATION CONFERENCE</a:t>
              </a:r>
            </a:p>
            <a:p>
              <a:r>
                <a:rPr lang="en-US" sz="2399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Wednesday, 27</a:t>
              </a:r>
              <a:r>
                <a:rPr lang="en-US" sz="2399" baseline="30000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th</a:t>
              </a:r>
              <a:r>
                <a:rPr lang="en-US" sz="2399" dirty="0">
                  <a:solidFill>
                    <a:schemeClr val="bg1"/>
                  </a:solidFill>
                  <a:latin typeface="Franklin Gothic Book" panose="020B0503020102020204" pitchFamily="34" charset="0"/>
                </a:rPr>
                <a:t> September 2023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727764-5CF4-4469-876D-E592B1F53E08}"/>
                </a:ext>
              </a:extLst>
            </p:cNvPr>
            <p:cNvSpPr/>
            <p:nvPr/>
          </p:nvSpPr>
          <p:spPr>
            <a:xfrm>
              <a:off x="8705711" y="1291327"/>
              <a:ext cx="2977979" cy="80459"/>
            </a:xfrm>
            <a:prstGeom prst="rect">
              <a:avLst/>
            </a:prstGeom>
            <a:solidFill>
              <a:schemeClr val="accent5">
                <a:lumMod val="75000"/>
                <a:alpha val="6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799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33F234D-4C48-4C11-BC5A-BF2D7F03ADF8}"/>
              </a:ext>
            </a:extLst>
          </p:cNvPr>
          <p:cNvSpPr txBox="1"/>
          <p:nvPr/>
        </p:nvSpPr>
        <p:spPr>
          <a:xfrm>
            <a:off x="327983" y="2874398"/>
            <a:ext cx="11555037" cy="1446526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20496F"/>
            </a:solidFill>
          </a:ln>
        </p:spPr>
        <p:txBody>
          <a:bodyPr wrap="square" lIns="91416" tIns="45708" rIns="91416" bIns="45708" rtlCol="0" anchor="t">
            <a:spAutoFit/>
          </a:bodyPr>
          <a:lstStyle/>
          <a:p>
            <a:r>
              <a:rPr lang="en-GB" sz="4400" dirty="0">
                <a:latin typeface="Franklin Gothic Book" panose="020B0503020102020204" pitchFamily="34" charset="0"/>
              </a:rPr>
              <a:t>Managing the lifecycle of documents in Microsoft 365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87F6843-3211-47E2-9F35-52695DE828E4}"/>
              </a:ext>
            </a:extLst>
          </p:cNvPr>
          <p:cNvSpPr txBox="1"/>
          <p:nvPr/>
        </p:nvSpPr>
        <p:spPr>
          <a:xfrm>
            <a:off x="327982" y="5383704"/>
            <a:ext cx="9388077" cy="523092"/>
          </a:xfrm>
          <a:prstGeom prst="rect">
            <a:avLst/>
          </a:prstGeom>
          <a:solidFill>
            <a:schemeClr val="bg1">
              <a:alpha val="70000"/>
            </a:schemeClr>
          </a:solidFill>
          <a:ln w="12700">
            <a:solidFill>
              <a:srgbClr val="20496F"/>
            </a:solidFill>
          </a:ln>
        </p:spPr>
        <p:txBody>
          <a:bodyPr wrap="square" rtlCol="0">
            <a:spAutoFit/>
          </a:bodyPr>
          <a:lstStyle/>
          <a:p>
            <a:r>
              <a:rPr lang="en-GB" sz="2799" dirty="0">
                <a:latin typeface="Franklin Gothic Book" panose="020B0503020102020204" pitchFamily="34" charset="0"/>
              </a:rPr>
              <a:t>Peter Baddeley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85304-4BF6-24E0-4A51-12DECC0B8734}"/>
              </a:ext>
            </a:extLst>
          </p:cNvPr>
          <p:cNvSpPr txBox="1"/>
          <p:nvPr/>
        </p:nvSpPr>
        <p:spPr>
          <a:xfrm>
            <a:off x="10270898" y="4713420"/>
            <a:ext cx="1674453" cy="3692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799" dirty="0"/>
              <a:t>Agenda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1207D7-CF7B-FB6E-55C4-20C9730EA0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0899" y="5082657"/>
            <a:ext cx="1674453" cy="167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21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51F3A-C44D-7FC0-69AC-BE3261183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Approvals App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67690-F3DC-2587-229A-E0498D1BD1A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An app in Microsoft Teams</a:t>
            </a:r>
          </a:p>
          <a:p>
            <a:r>
              <a:rPr lang="en-US" dirty="0"/>
              <a:t>A central location for all approvals</a:t>
            </a:r>
          </a:p>
          <a:p>
            <a:r>
              <a:rPr lang="en-US" dirty="0"/>
              <a:t>More </a:t>
            </a:r>
            <a:r>
              <a:rPr lang="en-US" dirty="0" err="1"/>
              <a:t>organised</a:t>
            </a:r>
            <a:r>
              <a:rPr lang="en-US" dirty="0"/>
              <a:t> than email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C92D1-14DC-CCB9-4A8E-26627AAE4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112" y="3873977"/>
            <a:ext cx="10977763" cy="20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919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F083B-FA3F-AA0A-BC1D-188A9FDF3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an Approval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9B7716-6C5B-D42E-B3C7-DAFF2A9ED8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Define your own trigger</a:t>
            </a:r>
          </a:p>
          <a:p>
            <a:r>
              <a:rPr lang="en-US" dirty="0"/>
              <a:t>Range of Actions</a:t>
            </a:r>
          </a:p>
          <a:p>
            <a:r>
              <a:rPr lang="en-US" dirty="0"/>
              <a:t>Multi-stage approval</a:t>
            </a:r>
          </a:p>
          <a:p>
            <a:r>
              <a:rPr lang="en-US" dirty="0"/>
              <a:t>Define the outcomes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69803C-B517-6995-513F-07981B5B1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712" y="1447799"/>
            <a:ext cx="5621441" cy="3541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97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7200" dirty="0"/>
              <a:t>Classify &amp; Manage</a:t>
            </a:r>
          </a:p>
        </p:txBody>
      </p:sp>
    </p:spTree>
    <p:extLst>
      <p:ext uri="{BB962C8B-B14F-4D97-AF65-F5344CB8AC3E}">
        <p14:creationId xmlns:p14="http://schemas.microsoft.com/office/powerpoint/2010/main" val="27595821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4E1CE4-FD68-C9FA-582F-89A37EB12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Tagging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A4F87-E6BC-8D43-3139-596340841E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SharePoint Term Store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Classify and Find Documents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641837-0785-E0D2-CB89-DE2C5A684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03" y="2239123"/>
            <a:ext cx="2937057" cy="276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73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A48A-51C4-3816-B2BE-8EC43F845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FB010C-E311-0607-40F2-43A9890148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Sensitivity Labels</a:t>
            </a:r>
          </a:p>
          <a:p>
            <a:r>
              <a:rPr lang="en-US" dirty="0"/>
              <a:t>For files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Control access to the Site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0E6E62-659A-38D1-AE5C-422C707B6E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69"/>
          <a:stretch/>
        </p:blipFill>
        <p:spPr>
          <a:xfrm>
            <a:off x="2545024" y="2109450"/>
            <a:ext cx="7337144" cy="171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2B332D-9596-9B47-15A8-671627591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225" y="4918440"/>
            <a:ext cx="9535587" cy="153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59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2FE8F-B766-EAB3-DB6F-A7AA02B57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 Sensitivity Labels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8C30B4-F46F-7633-1959-014A6FD4BF2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Apply to a Document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dirty="0"/>
              <a:t>Default for a Library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Auto Labelling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C30AE1-86B8-4B21-85F1-8670BDC52F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493" y="3962737"/>
            <a:ext cx="3962400" cy="207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29843F-35F5-FCD5-B9A5-D65158F804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33" b="33299"/>
          <a:stretch/>
        </p:blipFill>
        <p:spPr>
          <a:xfrm>
            <a:off x="5536406" y="1458656"/>
            <a:ext cx="3621882" cy="171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25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45E24-18D3-F6FB-819D-6953A13F4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 between Time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3DE21B-8070-517B-269A-8F093C7E8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happens between creation and disposal</a:t>
            </a:r>
          </a:p>
          <a:p>
            <a:r>
              <a:rPr lang="en-US" dirty="0"/>
              <a:t>Depends on the type of document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 you care about the document or does it need regular review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AB67757-74DA-EBE6-E342-39EEDD411D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33585272"/>
              </p:ext>
            </p:extLst>
          </p:nvPr>
        </p:nvGraphicFramePr>
        <p:xfrm>
          <a:off x="1188322" y="2790701"/>
          <a:ext cx="10051233" cy="1888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0045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Managing Document Change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9111" y="1453977"/>
            <a:ext cx="11149013" cy="2043636"/>
          </a:xfrm>
        </p:spPr>
        <p:txBody>
          <a:bodyPr/>
          <a:lstStyle/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87A7BB-726B-5EB7-068C-3EB1530413EF}"/>
              </a:ext>
            </a:extLst>
          </p:cNvPr>
          <p:cNvSpPr txBox="1">
            <a:spLocks/>
          </p:cNvSpPr>
          <p:nvPr/>
        </p:nvSpPr>
        <p:spPr>
          <a:xfrm>
            <a:off x="519112" y="1447799"/>
            <a:ext cx="11149013" cy="2043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163" marR="0" indent="-2841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"/>
              <a:tabLst/>
              <a:defRPr sz="4000" kern="1200" spc="-70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517525" marR="0" indent="-2333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741363" marR="0" indent="-2238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087438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Version Control</a:t>
            </a:r>
          </a:p>
          <a:p>
            <a:endParaRPr lang="en-GB" sz="3600" dirty="0"/>
          </a:p>
          <a:p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Check In/Out</a:t>
            </a:r>
          </a:p>
          <a:p>
            <a:pPr marL="0" indent="0">
              <a:buNone/>
            </a:pPr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Sharing Files</a:t>
            </a:r>
          </a:p>
          <a:p>
            <a:endParaRPr lang="en-GB" sz="3600" dirty="0">
              <a:latin typeface="+mj-lt"/>
            </a:endParaRPr>
          </a:p>
          <a:p>
            <a:endParaRPr lang="en-GB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E14CAB-FABB-EAA7-A2BF-B43706B6A2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05" y="2004729"/>
            <a:ext cx="6871394" cy="16433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E011-B08B-6C11-0FAE-3E285024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505" y="4538864"/>
            <a:ext cx="5850389" cy="769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59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62AF1-40B9-6A29-1E16-1A58B6AD4C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Automate Document Review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08395C-D59C-A009-2650-3EECF31AC3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What if a document needs to be reviewed?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709AFF-F263-5D4A-7420-F9FC0DBD3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110" y="2324605"/>
            <a:ext cx="4709799" cy="43047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FB7C43-C29E-E3DE-B40F-075953F0F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6425" y="5101021"/>
            <a:ext cx="7772400" cy="175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39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7200" dirty="0"/>
              <a:t>Retain &amp; Dispose</a:t>
            </a:r>
          </a:p>
        </p:txBody>
      </p:sp>
    </p:spTree>
    <p:extLst>
      <p:ext uri="{BB962C8B-B14F-4D97-AF65-F5344CB8AC3E}">
        <p14:creationId xmlns:p14="http://schemas.microsoft.com/office/powerpoint/2010/main" val="2646594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34D67-E644-436F-B02B-BAC8ADBA2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-1" y="894"/>
            <a:ext cx="12188825" cy="6856213"/>
          </a:xfrm>
          <a:prstGeom prst="rect">
            <a:avLst/>
          </a:prstGeom>
        </p:spPr>
      </p:pic>
      <p:pic>
        <p:nvPicPr>
          <p:cNvPr id="5" name="Picture 2" descr="CollabDays Logo&#10;">
            <a:extLst>
              <a:ext uri="{FF2B5EF4-FFF2-40B4-BE49-F238E27FC236}">
                <a16:creationId xmlns:a16="http://schemas.microsoft.com/office/drawing/2014/main" id="{A12DA4F3-E237-4EB3-A3A4-5FA641FB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84" y="601937"/>
            <a:ext cx="3809008" cy="8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2862A9-88D3-4634-81B7-3FF6B00F8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05816" y="467170"/>
            <a:ext cx="2977203" cy="932771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4C4B61-FCF1-479C-A249-C5ED75249C4F}"/>
              </a:ext>
            </a:extLst>
          </p:cNvPr>
          <p:cNvSpPr txBox="1">
            <a:spLocks/>
          </p:cNvSpPr>
          <p:nvPr/>
        </p:nvSpPr>
        <p:spPr>
          <a:xfrm>
            <a:off x="9031427" y="467170"/>
            <a:ext cx="2977203" cy="932770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99" dirty="0">
                <a:solidFill>
                  <a:srgbClr val="FFFFFF"/>
                </a:solidFill>
                <a:latin typeface="Franklin Gothic Heavy" panose="020B0903020102020204" pitchFamily="34" charset="0"/>
              </a:rPr>
              <a:t>BLETCHLEY PARK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27764-5CF4-4469-876D-E592B1F53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05816" y="311319"/>
            <a:ext cx="2977203" cy="80438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88337C1-19F1-414D-8026-F27CA4906B35}"/>
              </a:ext>
            </a:extLst>
          </p:cNvPr>
          <p:cNvSpPr txBox="1"/>
          <p:nvPr/>
        </p:nvSpPr>
        <p:spPr>
          <a:xfrm>
            <a:off x="865684" y="6340958"/>
            <a:ext cx="9936778" cy="3692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99" dirty="0">
                <a:solidFill>
                  <a:schemeClr val="bg1"/>
                </a:solidFill>
                <a:latin typeface="Franklin Gothic Heavy" panose="020B0903020102020204" pitchFamily="34" charset="0"/>
              </a:rPr>
              <a:t>Thank you to all our Sponsors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24AA56-81CE-4E8B-B0F2-5F20F36047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1545086"/>
            <a:ext cx="12188825" cy="464896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1799" dirty="0">
                <a:latin typeface="Franklin Gothic Heavy" panose="020B0903020102020204" pitchFamily="34" charset="0"/>
              </a:rPr>
              <a:t>Silver</a:t>
            </a:r>
          </a:p>
        </p:txBody>
      </p:sp>
      <p:pic>
        <p:nvPicPr>
          <p:cNvPr id="3" name="Picture 2" descr="365 Tribe logo - Platinum Sponsor&#10;&#10;&#10;">
            <a:extLst>
              <a:ext uri="{FF2B5EF4-FFF2-40B4-BE49-F238E27FC236}">
                <a16:creationId xmlns:a16="http://schemas.microsoft.com/office/drawing/2014/main" id="{3052FDA6-549E-4A33-9357-DCC36D83EF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04" y="1827302"/>
            <a:ext cx="2378387" cy="1228834"/>
          </a:xfrm>
          <a:prstGeom prst="rect">
            <a:avLst/>
          </a:prstGeom>
        </p:spPr>
      </p:pic>
      <p:pic>
        <p:nvPicPr>
          <p:cNvPr id="1026" name="Picture 2" descr="ID Logo - Gold Sponsor">
            <a:extLst>
              <a:ext uri="{FF2B5EF4-FFF2-40B4-BE49-F238E27FC236}">
                <a16:creationId xmlns:a16="http://schemas.microsoft.com/office/drawing/2014/main" id="{2F42626A-AF4E-49F8-A780-F82199E3DB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29" y="1773167"/>
            <a:ext cx="1337104" cy="133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ghtning Tools logo - Gold Sponsor&#10;">
            <a:extLst>
              <a:ext uri="{FF2B5EF4-FFF2-40B4-BE49-F238E27FC236}">
                <a16:creationId xmlns:a16="http://schemas.microsoft.com/office/drawing/2014/main" id="{0484B6EA-0732-4A3A-815E-EC22064BD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48" y="2007415"/>
            <a:ext cx="2888392" cy="8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46A9DE-4DC5-4C8E-B37D-63F258CF7CD9}"/>
              </a:ext>
            </a:extLst>
          </p:cNvPr>
          <p:cNvSpPr txBox="1"/>
          <p:nvPr/>
        </p:nvSpPr>
        <p:spPr>
          <a:xfrm>
            <a:off x="94138" y="2075896"/>
            <a:ext cx="1803617" cy="31385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799" dirty="0">
                <a:latin typeface="Franklin Gothic Heavy" panose="020B0903020102020204" pitchFamily="34" charset="0"/>
              </a:rPr>
              <a:t>Platinum</a:t>
            </a:r>
          </a:p>
          <a:p>
            <a:endParaRPr lang="en-GB" sz="1799" dirty="0">
              <a:latin typeface="Franklin Gothic Heavy" panose="020B0903020102020204" pitchFamily="34" charset="0"/>
            </a:endParaRPr>
          </a:p>
          <a:p>
            <a:endParaRPr lang="en-GB" sz="1799" dirty="0">
              <a:latin typeface="Franklin Gothic Heavy" panose="020B0903020102020204" pitchFamily="34" charset="0"/>
            </a:endParaRPr>
          </a:p>
          <a:p>
            <a:endParaRPr lang="en-GB" sz="1799" dirty="0">
              <a:latin typeface="Franklin Gothic Heavy" panose="020B0903020102020204" pitchFamily="34" charset="0"/>
            </a:endParaRPr>
          </a:p>
          <a:p>
            <a:endParaRPr lang="en-GB" sz="1799" dirty="0">
              <a:latin typeface="Franklin Gothic Heavy" panose="020B0903020102020204" pitchFamily="34" charset="0"/>
            </a:endParaRPr>
          </a:p>
          <a:p>
            <a:r>
              <a:rPr lang="en-GB" sz="1799" dirty="0">
                <a:latin typeface="Franklin Gothic Heavy" panose="020B0903020102020204" pitchFamily="34" charset="0"/>
              </a:rPr>
              <a:t>Gold</a:t>
            </a:r>
          </a:p>
          <a:p>
            <a:endParaRPr lang="en-GB" sz="1799" dirty="0">
              <a:latin typeface="Franklin Gothic Heavy" panose="020B0903020102020204" pitchFamily="34" charset="0"/>
            </a:endParaRPr>
          </a:p>
          <a:p>
            <a:endParaRPr lang="en-GB" sz="1799" dirty="0">
              <a:latin typeface="Franklin Gothic Heavy" panose="020B0903020102020204" pitchFamily="34" charset="0"/>
            </a:endParaRPr>
          </a:p>
          <a:p>
            <a:endParaRPr lang="en-GB" sz="1799" dirty="0">
              <a:latin typeface="Franklin Gothic Heavy" panose="020B0903020102020204" pitchFamily="34" charset="0"/>
            </a:endParaRPr>
          </a:p>
          <a:p>
            <a:endParaRPr lang="en-GB" sz="1799" dirty="0">
              <a:latin typeface="Franklin Gothic Heavy" panose="020B0903020102020204" pitchFamily="34" charset="0"/>
            </a:endParaRPr>
          </a:p>
          <a:p>
            <a:r>
              <a:rPr lang="en-GB" sz="1799" dirty="0">
                <a:latin typeface="Franklin Gothic Heavy" panose="020B0903020102020204" pitchFamily="34" charset="0"/>
              </a:rPr>
              <a:t>Silver</a:t>
            </a:r>
          </a:p>
        </p:txBody>
      </p:sp>
      <p:pic>
        <p:nvPicPr>
          <p:cNvPr id="13" name="Picture 12" descr="Mercury Logo - Silver sponsor&#10;">
            <a:extLst>
              <a:ext uri="{FF2B5EF4-FFF2-40B4-BE49-F238E27FC236}">
                <a16:creationId xmlns:a16="http://schemas.microsoft.com/office/drawing/2014/main" id="{07C43212-58E3-4F4E-ADE9-854811A652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4234" y="3035266"/>
            <a:ext cx="1219761" cy="1219761"/>
          </a:xfrm>
          <a:prstGeom prst="rect">
            <a:avLst/>
          </a:prstGeom>
        </p:spPr>
      </p:pic>
      <p:sp>
        <p:nvSpPr>
          <p:cNvPr id="14" name="AutoShape 4" descr="AxioWorks logo">
            <a:extLst>
              <a:ext uri="{FF2B5EF4-FFF2-40B4-BE49-F238E27FC236}">
                <a16:creationId xmlns:a16="http://schemas.microsoft.com/office/drawing/2014/main" id="{2C50CCCA-A26C-4D3F-9851-194DAD49CD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4412" y="3429000"/>
            <a:ext cx="304721" cy="30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16" tIns="45708" rIns="91416" bIns="45708" numCol="1" anchor="t" anchorCtr="0" compatLnSpc="1">
            <a:prstTxWarp prst="textNoShape">
              <a:avLst/>
            </a:prstTxWarp>
          </a:bodyPr>
          <a:lstStyle/>
          <a:p>
            <a:endParaRPr lang="en-GB" sz="1799"/>
          </a:p>
        </p:txBody>
      </p:sp>
      <p:pic>
        <p:nvPicPr>
          <p:cNvPr id="16" name="Picture 15" descr="Axioworks Logo - Silver sponsor">
            <a:extLst>
              <a:ext uri="{FF2B5EF4-FFF2-40B4-BE49-F238E27FC236}">
                <a16:creationId xmlns:a16="http://schemas.microsoft.com/office/drawing/2014/main" id="{14C9F464-EA15-45CA-8F97-516F443DD3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6424" y="3449043"/>
            <a:ext cx="1961033" cy="392207"/>
          </a:xfrm>
          <a:prstGeom prst="rect">
            <a:avLst/>
          </a:prstGeom>
        </p:spPr>
      </p:pic>
      <p:pic>
        <p:nvPicPr>
          <p:cNvPr id="19" name="Picture 18" descr="NLightning logo - Silver sponsor">
            <a:extLst>
              <a:ext uri="{FF2B5EF4-FFF2-40B4-BE49-F238E27FC236}">
                <a16:creationId xmlns:a16="http://schemas.microsoft.com/office/drawing/2014/main" id="{707E51B5-A96E-42FD-B894-C9F6BBF41D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74692" y="3421368"/>
            <a:ext cx="1904504" cy="447558"/>
          </a:xfrm>
          <a:prstGeom prst="rect">
            <a:avLst/>
          </a:prstGeom>
        </p:spPr>
      </p:pic>
      <p:pic>
        <p:nvPicPr>
          <p:cNvPr id="20" name="Picture 2" descr="Photo of Ella Murphy">
            <a:extLst>
              <a:ext uri="{FF2B5EF4-FFF2-40B4-BE49-F238E27FC236}">
                <a16:creationId xmlns:a16="http://schemas.microsoft.com/office/drawing/2014/main" id="{B56D2F59-7C72-DD18-5A20-EF9D942C0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671" y="4515223"/>
            <a:ext cx="1961033" cy="103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8749A53-E7BC-5FB9-5DF9-80D4DD54C5DD}"/>
              </a:ext>
            </a:extLst>
          </p:cNvPr>
          <p:cNvSpPr/>
          <p:nvPr/>
        </p:nvSpPr>
        <p:spPr>
          <a:xfrm>
            <a:off x="9433843" y="1552720"/>
            <a:ext cx="2754981" cy="4648961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F5A2BA6-220D-4227-BBA9-180F251C1BC0}"/>
              </a:ext>
            </a:extLst>
          </p:cNvPr>
          <p:cNvSpPr txBox="1"/>
          <p:nvPr/>
        </p:nvSpPr>
        <p:spPr>
          <a:xfrm>
            <a:off x="10030207" y="1641111"/>
            <a:ext cx="1803617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799" dirty="0">
                <a:latin typeface="Franklin Gothic Heavy" panose="020B0903020102020204" pitchFamily="34" charset="0"/>
              </a:rPr>
              <a:t>Community Sponsors</a:t>
            </a:r>
          </a:p>
        </p:txBody>
      </p:sp>
      <p:pic>
        <p:nvPicPr>
          <p:cNvPr id="23" name="Picture 4" descr="Photo of Armed Forces Covenant">
            <a:extLst>
              <a:ext uri="{FF2B5EF4-FFF2-40B4-BE49-F238E27FC236}">
                <a16:creationId xmlns:a16="http://schemas.microsoft.com/office/drawing/2014/main" id="{35F0BCC6-6375-0E47-9EA1-351227D05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6332" y="2375665"/>
            <a:ext cx="1691365" cy="887080"/>
          </a:xfrm>
          <a:prstGeom prst="rect">
            <a:avLst/>
          </a:prstGeom>
          <a:noFill/>
        </p:spPr>
      </p:pic>
      <p:pic>
        <p:nvPicPr>
          <p:cNvPr id="1030" name="Picture 6" descr="Photo of European Collaboration Summit">
            <a:extLst>
              <a:ext uri="{FF2B5EF4-FFF2-40B4-BE49-F238E27FC236}">
                <a16:creationId xmlns:a16="http://schemas.microsoft.com/office/drawing/2014/main" id="{0945203B-FD93-7A34-AB1B-5EDA089FD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658" y="4078964"/>
            <a:ext cx="1536001" cy="806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hoto of Kudzu">
            <a:extLst>
              <a:ext uri="{FF2B5EF4-FFF2-40B4-BE49-F238E27FC236}">
                <a16:creationId xmlns:a16="http://schemas.microsoft.com/office/drawing/2014/main" id="{79E01614-A765-D6F3-2957-59E33B9AC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0559" y="3351615"/>
            <a:ext cx="1352198" cy="71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hoto of run.events">
            <a:extLst>
              <a:ext uri="{FF2B5EF4-FFF2-40B4-BE49-F238E27FC236}">
                <a16:creationId xmlns:a16="http://schemas.microsoft.com/office/drawing/2014/main" id="{205F169C-492B-9386-F591-D35178C49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199" y="4833637"/>
            <a:ext cx="1707625" cy="890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921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Retention Labels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9111" y="1453977"/>
            <a:ext cx="11149013" cy="2043636"/>
          </a:xfrm>
        </p:spPr>
        <p:txBody>
          <a:bodyPr/>
          <a:lstStyle/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87A7BB-726B-5EB7-068C-3EB1530413EF}"/>
              </a:ext>
            </a:extLst>
          </p:cNvPr>
          <p:cNvSpPr txBox="1">
            <a:spLocks/>
          </p:cNvSpPr>
          <p:nvPr/>
        </p:nvSpPr>
        <p:spPr>
          <a:xfrm>
            <a:off x="519112" y="1447799"/>
            <a:ext cx="11149013" cy="2043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163" marR="0" indent="-2841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"/>
              <a:tabLst/>
              <a:defRPr sz="4000" kern="1200" spc="-70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517525" marR="0" indent="-2333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741363" marR="0" indent="-2238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087438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Implement document retention based on needs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Retain, Enforce Actions or Just Label </a:t>
            </a:r>
          </a:p>
          <a:p>
            <a:r>
              <a:rPr lang="en-GB" sz="3600" dirty="0">
                <a:latin typeface="+mj-lt"/>
              </a:rPr>
              <a:t>Define when retention period starts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9F70AE-0BBD-597B-4739-D13AB895A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11" y="2109140"/>
            <a:ext cx="7772400" cy="1550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863DC8-4E64-0B7A-12EE-8DD6AAFB6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4986" y="3834641"/>
            <a:ext cx="4043138" cy="279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042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Retention Labels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9111" y="1453977"/>
            <a:ext cx="11149013" cy="2043636"/>
          </a:xfrm>
        </p:spPr>
        <p:txBody>
          <a:bodyPr/>
          <a:lstStyle/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87A7BB-726B-5EB7-068C-3EB1530413EF}"/>
              </a:ext>
            </a:extLst>
          </p:cNvPr>
          <p:cNvSpPr txBox="1">
            <a:spLocks/>
          </p:cNvSpPr>
          <p:nvPr/>
        </p:nvSpPr>
        <p:spPr>
          <a:xfrm>
            <a:off x="519112" y="1447799"/>
            <a:ext cx="11149013" cy="2043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163" marR="0" indent="-2841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"/>
              <a:tabLst/>
              <a:defRPr sz="4000" kern="1200" spc="-70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517525" marR="0" indent="-2333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741363" marR="0" indent="-2238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087438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Define what happens at end of retention</a:t>
            </a:r>
          </a:p>
          <a:p>
            <a:endParaRPr lang="en-GB" sz="3600" dirty="0">
              <a:latin typeface="+mj-lt"/>
            </a:endParaRPr>
          </a:p>
          <a:p>
            <a:endParaRPr lang="en-GB" sz="2800" dirty="0"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9F9B40-6CB6-D03D-5FB6-AD50A56D4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90" y="2030283"/>
            <a:ext cx="11562628" cy="361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220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131D7-7641-E674-D0FB-7537A3A47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Retention Labels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18C29-A9B7-26DF-BEA7-6D528B3C11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User choice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Library Level Defaults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Query or a Type of Data</a:t>
            </a:r>
          </a:p>
          <a:p>
            <a:r>
              <a:rPr lang="en-US" dirty="0"/>
              <a:t>Microsoft </a:t>
            </a:r>
            <a:r>
              <a:rPr lang="en-US" dirty="0" err="1"/>
              <a:t>Syntex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81D17-14B6-C034-8B14-962FBE25DA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134" y="1447799"/>
            <a:ext cx="2824574" cy="1704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C3F45-26B6-E4A7-2BE2-BBC97E161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276" y="4021937"/>
            <a:ext cx="8485474" cy="11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99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3A433-B1BA-268D-B18D-C7B882C1D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Applying Retention Labels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D56076-B4ED-44E7-59F2-2E4F3C05430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Control which Sites have which Labels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Site URL can be used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CD9C9B-B831-2C76-4EC3-2A8EDEE0B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63" y="2150379"/>
            <a:ext cx="9501188" cy="3014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21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Automation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9111" y="1453977"/>
            <a:ext cx="11149013" cy="2043636"/>
          </a:xfrm>
        </p:spPr>
        <p:txBody>
          <a:bodyPr/>
          <a:lstStyle/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87A7BB-726B-5EB7-068C-3EB1530413EF}"/>
              </a:ext>
            </a:extLst>
          </p:cNvPr>
          <p:cNvSpPr txBox="1">
            <a:spLocks/>
          </p:cNvSpPr>
          <p:nvPr/>
        </p:nvSpPr>
        <p:spPr>
          <a:xfrm>
            <a:off x="519112" y="1447799"/>
            <a:ext cx="11149013" cy="2043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163" marR="0" indent="-2841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"/>
              <a:tabLst/>
              <a:defRPr sz="4000" kern="1200" spc="-70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517525" marR="0" indent="-2333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741363" marR="0" indent="-2238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087438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Trigger a Flow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r>
              <a:rPr lang="en-GB" sz="3600" dirty="0"/>
              <a:t>Retention Label Actions</a:t>
            </a:r>
          </a:p>
          <a:p>
            <a:endParaRPr lang="en-GB" sz="3600" dirty="0">
              <a:latin typeface="+mj-lt"/>
            </a:endParaRPr>
          </a:p>
          <a:p>
            <a:endParaRPr lang="en-GB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29641C-F572-D114-929B-05F5ED32A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88"/>
          <a:stretch/>
        </p:blipFill>
        <p:spPr>
          <a:xfrm>
            <a:off x="734414" y="2134159"/>
            <a:ext cx="7772400" cy="12948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891E1D-3BA3-E4B1-1EA9-96B9B7387B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14" y="4578672"/>
            <a:ext cx="70993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00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BC809-6476-47AA-DE8C-EED08ABB4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9F20-0EFE-1EE2-E8DF-EE64686F63B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Leverage approval and perform actions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Move a file and then retain</a:t>
            </a:r>
          </a:p>
          <a:p>
            <a:r>
              <a:rPr lang="en-US" dirty="0"/>
              <a:t>Change the label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52AA75-523D-87E5-52AD-165316677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76" y="2112791"/>
            <a:ext cx="6408813" cy="245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197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7200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850129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D78491C-127D-C81B-CE1C-85DC236C9358}"/>
              </a:ext>
            </a:extLst>
          </p:cNvPr>
          <p:cNvSpPr/>
          <p:nvPr/>
        </p:nvSpPr>
        <p:spPr bwMode="auto">
          <a:xfrm>
            <a:off x="8139617" y="2979868"/>
            <a:ext cx="3528508" cy="206457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Retention Labels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899BE78-EB1D-8B4E-AABD-E7952D88D816}"/>
              </a:ext>
            </a:extLst>
          </p:cNvPr>
          <p:cNvSpPr/>
          <p:nvPr/>
        </p:nvSpPr>
        <p:spPr bwMode="auto">
          <a:xfrm>
            <a:off x="4250643" y="2979868"/>
            <a:ext cx="3528508" cy="20436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chemeClr val="tx1"/>
                </a:solidFill>
                <a:ea typeface="Segoe UI" pitchFamily="34" charset="0"/>
                <a:cs typeface="Segoe UI" pitchFamily="34" charset="0"/>
              </a:rPr>
              <a:t>Versions &amp; Sensitivity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F784116-6AAD-0187-D875-049A33BE2135}"/>
              </a:ext>
            </a:extLst>
          </p:cNvPr>
          <p:cNvSpPr/>
          <p:nvPr/>
        </p:nvSpPr>
        <p:spPr bwMode="auto">
          <a:xfrm>
            <a:off x="408791" y="2979868"/>
            <a:ext cx="3528508" cy="204363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/>
              <a:t>Templates &amp; Approvals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64E15-169B-8667-52DF-F0170973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Lifecycle of a Document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8DBB1-AC01-67A9-943D-05D8302401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19112" y="1447799"/>
            <a:ext cx="11149013" cy="1166309"/>
          </a:xfrm>
        </p:spPr>
        <p:txBody>
          <a:bodyPr/>
          <a:lstStyle/>
          <a:p>
            <a:r>
              <a:rPr lang="en-US" dirty="0"/>
              <a:t>Does Microsoft 365 offer an end to end process for managing the lifecycle of a document?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236CCC-74F3-1D24-AF13-B89132C3FA53}"/>
              </a:ext>
            </a:extLst>
          </p:cNvPr>
          <p:cNvGraphicFramePr/>
          <p:nvPr/>
        </p:nvGraphicFramePr>
        <p:xfrm>
          <a:off x="519112" y="2614108"/>
          <a:ext cx="10991570" cy="204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ight Arrow 10">
            <a:extLst>
              <a:ext uri="{FF2B5EF4-FFF2-40B4-BE49-F238E27FC236}">
                <a16:creationId xmlns:a16="http://schemas.microsoft.com/office/drawing/2014/main" id="{F7B994E4-9B5A-8FF0-8AE0-5BC2809C285E}"/>
              </a:ext>
            </a:extLst>
          </p:cNvPr>
          <p:cNvSpPr/>
          <p:nvPr/>
        </p:nvSpPr>
        <p:spPr bwMode="auto">
          <a:xfrm>
            <a:off x="519111" y="5410201"/>
            <a:ext cx="11149013" cy="1153421"/>
          </a:xfrm>
          <a:prstGeom prst="rightArrow">
            <a:avLst/>
          </a:prstGeom>
          <a:solidFill>
            <a:schemeClr val="accent6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099"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gradFill>
                  <a:gsLst>
                    <a:gs pos="0">
                      <a:srgbClr val="FFFFFF"/>
                    </a:gs>
                    <a:gs pos="100000">
                      <a:srgbClr val="FFFFFF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rPr>
              <a:t>Power Automate</a:t>
            </a:r>
          </a:p>
        </p:txBody>
      </p:sp>
    </p:spTree>
    <p:extLst>
      <p:ext uri="{BB962C8B-B14F-4D97-AF65-F5344CB8AC3E}">
        <p14:creationId xmlns:p14="http://schemas.microsoft.com/office/powerpoint/2010/main" val="250628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3845" indent="-283845" fontAlgn="base"/>
            <a:r>
              <a:rPr lang="en-US" dirty="0"/>
              <a:t>Not all documents follow the same lifecycle</a:t>
            </a:r>
          </a:p>
          <a:p>
            <a:pPr marL="283845" indent="-283845"/>
            <a:r>
              <a:rPr lang="en-US" dirty="0"/>
              <a:t>Microsoft 365 provides incomplete picture</a:t>
            </a:r>
            <a:endParaRPr lang="en-US"/>
          </a:p>
          <a:p>
            <a:pPr marL="283845" indent="-283845" fontAlgn="base"/>
            <a:r>
              <a:rPr lang="en-US" dirty="0"/>
              <a:t>There is a simple and complicated approach</a:t>
            </a:r>
            <a:endParaRPr lang="en-US" dirty="0">
              <a:cs typeface="Segoe UI Light"/>
            </a:endParaRPr>
          </a:p>
          <a:p>
            <a:pPr marL="283845" indent="-283845" fontAlgn="base"/>
            <a:r>
              <a:rPr lang="en-US" dirty="0"/>
              <a:t>Licensing is complex </a:t>
            </a:r>
            <a:r>
              <a:rPr lang="en-US" dirty="0">
                <a:sym typeface="Wingdings" pitchFamily="2" charset="2"/>
              </a:rPr>
              <a:t></a:t>
            </a:r>
            <a:endParaRPr lang="en-US" dirty="0">
              <a:cs typeface="Segoe UI Light"/>
            </a:endParaRPr>
          </a:p>
          <a:p>
            <a:pPr marL="283845" indent="-283845" fontAlgn="base"/>
            <a:r>
              <a:rPr lang="en-US" dirty="0"/>
              <a:t>Is it Enterprise ready?</a:t>
            </a:r>
            <a:endParaRPr lang="en-US" dirty="0"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686727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</a:t>
            </a:r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0418" y="1596001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497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283845" indent="-283845"/>
            <a:r>
              <a:rPr lang="en-GB" sz="3600" dirty="0"/>
              <a:t>SharePoint, Microsoft 365 and Dynamics</a:t>
            </a:r>
            <a:endParaRPr lang="en-US"/>
          </a:p>
          <a:p>
            <a:pPr marL="283845" indent="-283845"/>
            <a:r>
              <a:rPr lang="en-GB" sz="3600" dirty="0"/>
              <a:t>Founder of </a:t>
            </a:r>
            <a:r>
              <a:rPr lang="en-GB" sz="3600" dirty="0" err="1"/>
              <a:t>ProvisionPoint</a:t>
            </a:r>
            <a:endParaRPr lang="en-GB" sz="3600" dirty="0">
              <a:cs typeface="Segoe UI Light"/>
            </a:endParaRPr>
          </a:p>
          <a:p>
            <a:pPr marL="283845" indent="-283845"/>
            <a:r>
              <a:rPr lang="en-GB" sz="3600" dirty="0"/>
              <a:t>Contact Me</a:t>
            </a:r>
            <a:endParaRPr lang="en-GB" sz="3600" dirty="0">
              <a:cs typeface="Segoe UI Light"/>
            </a:endParaRPr>
          </a:p>
          <a:p>
            <a:pPr lvl="1" indent="-233045"/>
            <a:r>
              <a:rPr lang="en-GB" sz="2800" dirty="0">
                <a:latin typeface="+mj-lt"/>
              </a:rPr>
              <a:t>ask@baddaz.com</a:t>
            </a:r>
            <a:endParaRPr lang="en-GB" sz="2800" dirty="0">
              <a:latin typeface="+mj-lt"/>
              <a:cs typeface="Segoe UI Light"/>
            </a:endParaRPr>
          </a:p>
          <a:p>
            <a:pPr lvl="1" indent="-233045"/>
            <a:r>
              <a:rPr lang="en-GB" sz="2800" dirty="0">
                <a:latin typeface="+mj-lt"/>
              </a:rPr>
              <a:t>@baddaz</a:t>
            </a:r>
            <a:endParaRPr lang="en-GB" sz="2800" dirty="0">
              <a:latin typeface="+mj-lt"/>
              <a:cs typeface="Segoe UI Light"/>
            </a:endParaRPr>
          </a:p>
          <a:p>
            <a:pPr lvl="1" indent="-233045"/>
            <a:r>
              <a:rPr lang="en-GB" sz="2800" dirty="0">
                <a:latin typeface="+mj-lt"/>
              </a:rPr>
              <a:t>baddaz.com</a:t>
            </a:r>
            <a:endParaRPr lang="en-GB" sz="2800" dirty="0">
              <a:latin typeface="+mj-lt"/>
              <a:cs typeface="Segoe UI Light"/>
            </a:endParaRPr>
          </a:p>
          <a:p>
            <a:pPr lvl="1" indent="-233045"/>
            <a:r>
              <a:rPr lang="en-GB" sz="2800" dirty="0">
                <a:latin typeface="+mj-lt"/>
              </a:rPr>
              <a:t>linkedin.com/in/</a:t>
            </a:r>
            <a:r>
              <a:rPr lang="en-GB" sz="2800" dirty="0" err="1">
                <a:latin typeface="+mj-lt"/>
              </a:rPr>
              <a:t>baddaz</a:t>
            </a:r>
            <a:r>
              <a:rPr lang="en-GB" sz="2800" dirty="0">
                <a:latin typeface="+mj-lt"/>
              </a:rPr>
              <a:t>/</a:t>
            </a:r>
            <a:endParaRPr lang="en-GB" sz="2800" dirty="0">
              <a:latin typeface="+mj-lt"/>
              <a:cs typeface="Segoe UI Light"/>
            </a:endParaRPr>
          </a:p>
        </p:txBody>
      </p:sp>
      <p:pic>
        <p:nvPicPr>
          <p:cNvPr id="13" name="Picture 12" descr="A picture containing font, graphics, graphic design, typography&#10;&#10;Description automatically generated">
            <a:extLst>
              <a:ext uri="{FF2B5EF4-FFF2-40B4-BE49-F238E27FC236}">
                <a16:creationId xmlns:a16="http://schemas.microsoft.com/office/drawing/2014/main" id="{AF0BFE72-5624-1C29-590D-3BF8DA34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8162" y="3916899"/>
            <a:ext cx="5302959" cy="137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650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200" dirty="0"/>
              <a:t>https://</a:t>
            </a:r>
            <a:r>
              <a:rPr lang="en-GB" sz="3200" dirty="0" err="1"/>
              <a:t>learn.microsoft.com</a:t>
            </a:r>
            <a:r>
              <a:rPr lang="en-GB" sz="3200" dirty="0"/>
              <a:t>/</a:t>
            </a:r>
            <a:r>
              <a:rPr lang="en-GB" sz="3200" dirty="0" err="1"/>
              <a:t>en</a:t>
            </a:r>
            <a:r>
              <a:rPr lang="en-GB" sz="3200" dirty="0"/>
              <a:t>-us/</a:t>
            </a:r>
            <a:r>
              <a:rPr lang="en-GB" sz="3200" dirty="0" err="1"/>
              <a:t>sharepoint</a:t>
            </a:r>
            <a:r>
              <a:rPr lang="en-GB" sz="3200" dirty="0"/>
              <a:t>/organization-assets-library</a:t>
            </a:r>
          </a:p>
          <a:p>
            <a:r>
              <a:rPr lang="en-GB" sz="3200" dirty="0"/>
              <a:t>https://</a:t>
            </a:r>
            <a:r>
              <a:rPr lang="en-GB" sz="3200" dirty="0" err="1"/>
              <a:t>learn.microsoft.com</a:t>
            </a:r>
            <a:r>
              <a:rPr lang="en-GB" sz="3200" dirty="0"/>
              <a:t>/</a:t>
            </a:r>
            <a:r>
              <a:rPr lang="en-GB" sz="3200" dirty="0" err="1"/>
              <a:t>en</a:t>
            </a:r>
            <a:r>
              <a:rPr lang="en-GB" sz="3200" dirty="0"/>
              <a:t>-us/business-applications-release-notes/april18/</a:t>
            </a:r>
            <a:r>
              <a:rPr lang="en-GB" sz="3200" dirty="0" err="1"/>
              <a:t>microsoft</a:t>
            </a:r>
            <a:r>
              <a:rPr lang="en-GB" sz="3200" dirty="0"/>
              <a:t>-flow/request-sign-off-flow-built-into-</a:t>
            </a:r>
            <a:r>
              <a:rPr lang="en-GB" sz="3200" dirty="0" err="1"/>
              <a:t>sharepoint</a:t>
            </a:r>
            <a:endParaRPr lang="en-GB" sz="3200" dirty="0"/>
          </a:p>
          <a:p>
            <a:r>
              <a:rPr lang="en-GB" sz="3200" dirty="0"/>
              <a:t>https://</a:t>
            </a:r>
            <a:r>
              <a:rPr lang="en-GB" sz="3200" dirty="0" err="1"/>
              <a:t>learn.microsoft.com</a:t>
            </a:r>
            <a:r>
              <a:rPr lang="en-GB" sz="3200" dirty="0"/>
              <a:t>/</a:t>
            </a:r>
            <a:r>
              <a:rPr lang="en-GB" sz="3200" dirty="0" err="1"/>
              <a:t>en</a:t>
            </a:r>
            <a:r>
              <a:rPr lang="en-GB" sz="3200" dirty="0"/>
              <a:t>-us/purview/get-started-with-sensitivity-labels</a:t>
            </a:r>
          </a:p>
          <a:p>
            <a:r>
              <a:rPr lang="en-GB" sz="3200" dirty="0"/>
              <a:t>https://</a:t>
            </a:r>
            <a:r>
              <a:rPr lang="en-GB" sz="3200" dirty="0" err="1"/>
              <a:t>learn.microsoft.com</a:t>
            </a:r>
            <a:r>
              <a:rPr lang="en-GB" sz="3200" dirty="0"/>
              <a:t>/</a:t>
            </a:r>
            <a:r>
              <a:rPr lang="en-GB" sz="3200" dirty="0" err="1"/>
              <a:t>en</a:t>
            </a:r>
            <a:r>
              <a:rPr lang="en-GB" sz="3200" dirty="0"/>
              <a:t>-us/purview/records-management</a:t>
            </a:r>
          </a:p>
          <a:p>
            <a:r>
              <a:rPr lang="en-GB" sz="3200" dirty="0"/>
              <a:t>https://</a:t>
            </a:r>
            <a:r>
              <a:rPr lang="en-GB" sz="3200" dirty="0" err="1"/>
              <a:t>learn.microsoft.com</a:t>
            </a:r>
            <a:r>
              <a:rPr lang="en-GB" sz="3200" dirty="0"/>
              <a:t>/</a:t>
            </a:r>
            <a:r>
              <a:rPr lang="en-GB" sz="3200" dirty="0" err="1"/>
              <a:t>en</a:t>
            </a:r>
            <a:r>
              <a:rPr lang="en-GB" sz="3200" dirty="0"/>
              <a:t>-us/purview/get-started-with-records-management#subscription-and-licensing-requirements</a:t>
            </a:r>
          </a:p>
        </p:txBody>
      </p:sp>
    </p:spTree>
    <p:extLst>
      <p:ext uri="{BB962C8B-B14F-4D97-AF65-F5344CB8AC3E}">
        <p14:creationId xmlns:p14="http://schemas.microsoft.com/office/powerpoint/2010/main" val="21565762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Get in Contact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3600" dirty="0" err="1"/>
              <a:t>ask@baddaz.com</a:t>
            </a:r>
            <a:r>
              <a:rPr lang="en-GB" sz="3600" dirty="0"/>
              <a:t>​</a:t>
            </a:r>
          </a:p>
          <a:p>
            <a:r>
              <a:rPr lang="en-GB" sz="3600" dirty="0"/>
              <a:t>@</a:t>
            </a:r>
            <a:r>
              <a:rPr lang="en-GB" sz="3600" dirty="0" err="1"/>
              <a:t>Baddaz</a:t>
            </a:r>
            <a:r>
              <a:rPr lang="en-GB" sz="3600" dirty="0"/>
              <a:t>​</a:t>
            </a:r>
          </a:p>
          <a:p>
            <a:r>
              <a:rPr lang="en-GB" sz="3600" dirty="0" err="1"/>
              <a:t>baddaz.com</a:t>
            </a:r>
            <a:endParaRPr lang="en-GB" sz="3600" dirty="0"/>
          </a:p>
          <a:p>
            <a:r>
              <a:rPr lang="en-GB" sz="3600" dirty="0" err="1"/>
              <a:t>linkedin.com</a:t>
            </a:r>
            <a:r>
              <a:rPr lang="en-GB" sz="3600" dirty="0"/>
              <a:t>/in/</a:t>
            </a:r>
            <a:r>
              <a:rPr lang="en-GB" sz="3600" dirty="0" err="1"/>
              <a:t>baddaz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82FAF-0C54-3127-537A-0C5D7180D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7461" y="1524001"/>
            <a:ext cx="5080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702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7334D67-E644-436F-B02B-BAC8ADBA2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</a:blip>
          <a:stretch>
            <a:fillRect/>
          </a:stretch>
        </p:blipFill>
        <p:spPr>
          <a:xfrm>
            <a:off x="-1" y="894"/>
            <a:ext cx="12188825" cy="6856213"/>
          </a:xfrm>
          <a:prstGeom prst="rect">
            <a:avLst/>
          </a:prstGeom>
        </p:spPr>
      </p:pic>
      <p:pic>
        <p:nvPicPr>
          <p:cNvPr id="5" name="Picture 2" descr="Bletchley Park 2022">
            <a:extLst>
              <a:ext uri="{FF2B5EF4-FFF2-40B4-BE49-F238E27FC236}">
                <a16:creationId xmlns:a16="http://schemas.microsoft.com/office/drawing/2014/main" id="{A12DA4F3-E237-4EB3-A3A4-5FA641FBF3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197" y="391756"/>
            <a:ext cx="3809008" cy="818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E2862A9-88D3-4634-81B7-3FF6B00F85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05816" y="467170"/>
            <a:ext cx="2977203" cy="932771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F4C4B61-FCF1-479C-A249-C5ED75249C4F}"/>
              </a:ext>
            </a:extLst>
          </p:cNvPr>
          <p:cNvSpPr txBox="1">
            <a:spLocks/>
          </p:cNvSpPr>
          <p:nvPr/>
        </p:nvSpPr>
        <p:spPr>
          <a:xfrm>
            <a:off x="9031427" y="467170"/>
            <a:ext cx="2977203" cy="932770"/>
          </a:xfrm>
          <a:prstGeom prst="rect">
            <a:avLst/>
          </a:prstGeom>
        </p:spPr>
        <p:txBody>
          <a:bodyPr vert="horz" lIns="91416" tIns="45708" rIns="91416" bIns="4570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399" dirty="0">
                <a:solidFill>
                  <a:srgbClr val="FFFFFF"/>
                </a:solidFill>
                <a:latin typeface="Franklin Gothic Heavy" panose="020B0903020102020204" pitchFamily="34" charset="0"/>
              </a:rPr>
              <a:t>BLETCHLEY PARK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727764-5CF4-4469-876D-E592B1F53E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905816" y="311319"/>
            <a:ext cx="2977203" cy="80438"/>
          </a:xfrm>
          <a:prstGeom prst="rect">
            <a:avLst/>
          </a:prstGeom>
          <a:solidFill>
            <a:schemeClr val="accent5">
              <a:lumMod val="75000"/>
              <a:alpha val="6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pic>
        <p:nvPicPr>
          <p:cNvPr id="9" name="Picture 8" descr="Composite image of photos from around the National museum of Computing">
            <a:extLst>
              <a:ext uri="{FF2B5EF4-FFF2-40B4-BE49-F238E27FC236}">
                <a16:creationId xmlns:a16="http://schemas.microsoft.com/office/drawing/2014/main" id="{6B1D1C2C-9E5A-4864-93A8-7DBC2679A1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93"/>
            <a:ext cx="4564716" cy="68562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EBF7D53-0294-4FA3-80C8-A7673D53438A}"/>
              </a:ext>
            </a:extLst>
          </p:cNvPr>
          <p:cNvSpPr txBox="1"/>
          <p:nvPr/>
        </p:nvSpPr>
        <p:spPr>
          <a:xfrm>
            <a:off x="4474354" y="3043448"/>
            <a:ext cx="7534275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198" dirty="0">
                <a:solidFill>
                  <a:schemeClr val="bg1"/>
                </a:solidFill>
                <a:latin typeface="Franklin Gothic Heavy" panose="020B0903020102020204" pitchFamily="34" charset="0"/>
              </a:rPr>
              <a:t>Thank You!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0B824E6-EED0-42B2-AE15-403D35DBC297}"/>
              </a:ext>
            </a:extLst>
          </p:cNvPr>
          <p:cNvSpPr/>
          <p:nvPr/>
        </p:nvSpPr>
        <p:spPr>
          <a:xfrm>
            <a:off x="4654551" y="4811483"/>
            <a:ext cx="7409389" cy="19032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9"/>
          </a:p>
        </p:txBody>
      </p:sp>
      <p:pic>
        <p:nvPicPr>
          <p:cNvPr id="12" name="Picture 11" descr="365 Tribe logo - Platinum Sponsor&#10;&#10;&#10;">
            <a:extLst>
              <a:ext uri="{FF2B5EF4-FFF2-40B4-BE49-F238E27FC236}">
                <a16:creationId xmlns:a16="http://schemas.microsoft.com/office/drawing/2014/main" id="{890CCB89-512E-41A2-864B-64A78D2BE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190" y="5234408"/>
            <a:ext cx="2378387" cy="1228834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A14DA51B-4F14-C171-03BB-84BA15F67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99" y="4787637"/>
            <a:ext cx="1950947" cy="1950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BB1407-F8C0-7C3B-B55E-C0B5CEEBD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24" y="5471752"/>
            <a:ext cx="2628215" cy="790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592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 You</a:t>
            </a:r>
          </a:p>
        </p:txBody>
      </p:sp>
      <p:pic>
        <p:nvPicPr>
          <p:cNvPr id="4" name="Content Placeholder 8"/>
          <p:cNvPicPr>
            <a:picLocks noGrp="1" noChangeAspect="1"/>
          </p:cNvPicPr>
          <p:nvPr>
            <p:ph type="pic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50418" y="1596001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60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64E15-169B-8667-52DF-F0170973B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About this Session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8DBB1-AC01-67A9-943D-05D8302401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Does Microsoft 365 offer an end to end process for managing the lifecycle of a document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Its not supposed to be a deep dive</a:t>
            </a:r>
          </a:p>
          <a:p>
            <a:r>
              <a:rPr lang="en-US" dirty="0"/>
              <a:t>Its about understanding the options and the gaps</a:t>
            </a:r>
          </a:p>
          <a:p>
            <a:r>
              <a:rPr lang="en-US" dirty="0"/>
              <a:t>What skills you will need</a:t>
            </a:r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B236CCC-74F3-1D24-AF13-B89132C3FA5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560692"/>
              </p:ext>
            </p:extLst>
          </p:nvPr>
        </p:nvGraphicFramePr>
        <p:xfrm>
          <a:off x="519112" y="2614108"/>
          <a:ext cx="10991570" cy="204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185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7200" dirty="0"/>
              <a:t>Create &amp; Approve</a:t>
            </a:r>
          </a:p>
        </p:txBody>
      </p:sp>
    </p:spTree>
    <p:extLst>
      <p:ext uri="{BB962C8B-B14F-4D97-AF65-F5344CB8AC3E}">
        <p14:creationId xmlns:p14="http://schemas.microsoft.com/office/powerpoint/2010/main" val="174294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C312859-A4D1-B010-D785-75D08038C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Files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562E37-68FF-6838-7D36-00E4E2E1CBA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Upload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New Document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From Office Applications</a:t>
            </a:r>
          </a:p>
          <a:p>
            <a:r>
              <a:rPr lang="en-US" dirty="0"/>
              <a:t>OneDrive Sync</a:t>
            </a:r>
          </a:p>
          <a:p>
            <a:r>
              <a:rPr lang="en-US" dirty="0"/>
              <a:t>Integrations and Automation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148A27-FAD0-1A4B-42FF-C3EFA4093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7204" y="1758417"/>
            <a:ext cx="3035300" cy="711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3F965D-F789-DAE8-88C0-8C14C0655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4854" y="2951153"/>
            <a:ext cx="2506076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1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Templates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9111" y="1453977"/>
            <a:ext cx="11149013" cy="2043636"/>
          </a:xfrm>
        </p:spPr>
        <p:txBody>
          <a:bodyPr/>
          <a:lstStyle/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87A7BB-726B-5EB7-068C-3EB1530413EF}"/>
              </a:ext>
            </a:extLst>
          </p:cNvPr>
          <p:cNvSpPr txBox="1">
            <a:spLocks/>
          </p:cNvSpPr>
          <p:nvPr/>
        </p:nvSpPr>
        <p:spPr>
          <a:xfrm>
            <a:off x="519112" y="1447799"/>
            <a:ext cx="11149013" cy="2043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163" marR="0" indent="-2841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"/>
              <a:tabLst/>
              <a:defRPr sz="4000" kern="1200" spc="-70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517525" marR="0" indent="-2333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741363" marR="0" indent="-2238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087438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Library Templates</a:t>
            </a:r>
          </a:p>
          <a:p>
            <a:endParaRPr lang="en-GB" sz="3600" dirty="0"/>
          </a:p>
          <a:p>
            <a:endParaRPr lang="en-GB" sz="3600" dirty="0"/>
          </a:p>
          <a:p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Content Types</a:t>
            </a:r>
          </a:p>
          <a:p>
            <a:r>
              <a:rPr lang="en-GB" sz="3600" dirty="0"/>
              <a:t>Organisation Assets</a:t>
            </a:r>
          </a:p>
          <a:p>
            <a:endParaRPr lang="en-GB" sz="3600" dirty="0">
              <a:latin typeface="+mj-lt"/>
            </a:endParaRPr>
          </a:p>
          <a:p>
            <a:endParaRPr lang="en-GB" sz="2800" dirty="0">
              <a:latin typeface="+mj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D8D584-CB86-ADC9-E263-83B133220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448" y="2035006"/>
            <a:ext cx="1820455" cy="20708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98917-8D92-C8DE-40F6-921CAA784F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682" y="3701961"/>
            <a:ext cx="6505647" cy="24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31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Approvals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519111" y="1453977"/>
            <a:ext cx="11149013" cy="2043636"/>
          </a:xfrm>
        </p:spPr>
        <p:txBody>
          <a:bodyPr/>
          <a:lstStyle/>
          <a:p>
            <a:endParaRPr lang="en-GB" sz="3600" dirty="0"/>
          </a:p>
          <a:p>
            <a:endParaRPr lang="en-GB" sz="3600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5787A7BB-726B-5EB7-068C-3EB1530413EF}"/>
              </a:ext>
            </a:extLst>
          </p:cNvPr>
          <p:cNvSpPr txBox="1">
            <a:spLocks/>
          </p:cNvSpPr>
          <p:nvPr/>
        </p:nvSpPr>
        <p:spPr>
          <a:xfrm>
            <a:off x="519112" y="1447799"/>
            <a:ext cx="11149013" cy="204363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4163" marR="0" indent="-2841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80000"/>
              <a:buFont typeface="Wingdings" pitchFamily="2" charset="2"/>
              <a:buChar char=""/>
              <a:tabLst/>
              <a:defRPr sz="4000" kern="1200" spc="-70" baseline="0">
                <a:solidFill>
                  <a:srgbClr val="333333"/>
                </a:solidFill>
                <a:latin typeface="+mj-lt"/>
                <a:ea typeface="+mn-ea"/>
                <a:cs typeface="+mn-cs"/>
              </a:defRPr>
            </a:lvl1pPr>
            <a:lvl2pPr marL="517525" marR="0" indent="-233363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2pPr>
            <a:lvl3pPr marL="741363" marR="0" indent="-2238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4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3pPr>
            <a:lvl4pPr marL="914400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4pPr>
            <a:lvl5pPr marL="1087438" marR="0" indent="-173038" algn="l" defTabSz="914363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Wingdings" pitchFamily="2" charset="2"/>
              <a:buChar char=""/>
              <a:tabLst/>
              <a:defRPr sz="2000" kern="1200" spc="0" baseline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5pPr>
            <a:lvl6pPr marL="2514499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81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63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45" indent="-228591" algn="l" defTabSz="914363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/>
              <a:t>Request Sign Off of a File</a:t>
            </a:r>
          </a:p>
          <a:p>
            <a:endParaRPr lang="en-GB" sz="3600" dirty="0"/>
          </a:p>
          <a:p>
            <a:endParaRPr lang="en-GB" sz="3600" dirty="0"/>
          </a:p>
          <a:p>
            <a:pPr marL="0" indent="0">
              <a:buNone/>
            </a:pPr>
            <a:endParaRPr lang="en-GB" sz="3600" dirty="0"/>
          </a:p>
          <a:p>
            <a:r>
              <a:rPr lang="en-GB" sz="3600" dirty="0"/>
              <a:t>Trigger a Flow using Microsoft Approvals</a:t>
            </a:r>
          </a:p>
          <a:p>
            <a:endParaRPr lang="en-GB" sz="3600" dirty="0">
              <a:latin typeface="+mj-lt"/>
            </a:endParaRPr>
          </a:p>
          <a:p>
            <a:endParaRPr lang="en-GB" sz="2800" dirty="0"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3B2108-A7DE-7F6E-26B7-401D2B760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604" y="2095690"/>
            <a:ext cx="2520297" cy="14081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C95BB3-B57E-1683-9E91-EEA873940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11" y="4880422"/>
            <a:ext cx="9973963" cy="10472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7B8387-040C-1ED3-5F5B-6EAA748B9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8975" y="769172"/>
            <a:ext cx="5402246" cy="282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34860"/>
      </p:ext>
    </p:extLst>
  </p:cSld>
  <p:clrMapOvr>
    <a:masterClrMapping/>
  </p:clrMapOvr>
</p:sld>
</file>

<file path=ppt/theme/theme1.xml><?xml version="1.0" encoding="utf-8"?>
<a:theme xmlns:a="http://schemas.openxmlformats.org/drawingml/2006/main" name="5-30055_SharePoint Template 2012 - 16x9 - White Background">
  <a:themeElements>
    <a:clrScheme name="Custom 2">
      <a:dk1>
        <a:srgbClr val="333333"/>
      </a:dk1>
      <a:lt1>
        <a:srgbClr val="FFFFFF"/>
      </a:lt1>
      <a:dk2>
        <a:srgbClr val="91BCE3"/>
      </a:dk2>
      <a:lt2>
        <a:srgbClr val="393939"/>
      </a:lt2>
      <a:accent1>
        <a:srgbClr val="C8302D"/>
      </a:accent1>
      <a:accent2>
        <a:srgbClr val="FDCD15"/>
      </a:accent2>
      <a:accent3>
        <a:srgbClr val="1B61AE"/>
      </a:accent3>
      <a:accent4>
        <a:srgbClr val="548E37"/>
      </a:accent4>
      <a:accent5>
        <a:srgbClr val="E6E6E6"/>
      </a:accent5>
      <a:accent6>
        <a:srgbClr val="2E6CAF"/>
      </a:accent6>
      <a:hlink>
        <a:srgbClr val="2E6CAF"/>
      </a:hlink>
      <a:folHlink>
        <a:srgbClr val="2E6CAF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>
          <a:noFill/>
          <a:headEnd type="none" w="med" len="med"/>
          <a:tailEnd type="none" w="med" len="med"/>
        </a:ln>
        <a:effectLst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 defTabSz="914099" fontAlgn="base">
          <a:spcBef>
            <a:spcPct val="0"/>
          </a:spcBef>
          <a:spcAft>
            <a:spcPct val="0"/>
          </a:spcAft>
          <a:defRPr sz="2200" dirty="0" smtClean="0">
            <a:gradFill>
              <a:gsLst>
                <a:gs pos="0">
                  <a:srgbClr val="FFFFFF"/>
                </a:gs>
                <a:gs pos="100000">
                  <a:srgbClr val="FFFFFF"/>
                </a:gs>
              </a:gsLst>
              <a:lin ang="5400000" scaled="0"/>
            </a:gradFill>
            <a:ea typeface="Segoe UI" pitchFamily="34" charset="0"/>
            <a:cs typeface="Segoe UI" pitchFamily="34" charset="0"/>
          </a:defRPr>
        </a:defPPr>
      </a:lstStyle>
      <a:style>
        <a:lnRef idx="1">
          <a:schemeClr val="accent2"/>
        </a:lnRef>
        <a:fillRef idx="3">
          <a:schemeClr val="accent2"/>
        </a:fillRef>
        <a:effectRef idx="2">
          <a:schemeClr val="accent2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400" spc="-70" dirty="0" smtClean="0">
            <a:gradFill>
              <a:gsLst>
                <a:gs pos="2917">
                  <a:schemeClr val="bg2"/>
                </a:gs>
                <a:gs pos="95000">
                  <a:schemeClr val="bg2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PSSTHLMTemplate.potx" id="{1935E174-DD09-4FD8-BCCB-5EF0236D94B1}" vid="{63A127E0-374A-497D-B362-CDFE0ACC33A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09E24228864C498FAF821E4A497301" ma:contentTypeVersion="0" ma:contentTypeDescription="Create a new document." ma:contentTypeScope="" ma:versionID="984fee8704a50c0447e1665a29d225e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d15787acf22db4e4c0ac8b858fca640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C521726-F855-4E21-981C-7AED17A42AB4}">
  <ds:schemaRefs>
    <ds:schemaRef ds:uri="http://www.w3.org/XML/1998/namespace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62242B8-D109-4FE8-9000-541732B96A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11B7A3C-C0D4-4597-8E5A-7342A0BBF28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542</Words>
  <Application>Microsoft Office PowerPoint</Application>
  <PresentationFormat>Custom</PresentationFormat>
  <Paragraphs>200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5-30055_SharePoint Template 2012 - 16x9 - White Background</vt:lpstr>
      <vt:lpstr>PowerPoint Presentation</vt:lpstr>
      <vt:lpstr>PowerPoint Presentation</vt:lpstr>
      <vt:lpstr>About Me</vt:lpstr>
      <vt:lpstr>About You</vt:lpstr>
      <vt:lpstr>About this Session</vt:lpstr>
      <vt:lpstr>PowerPoint Presentation</vt:lpstr>
      <vt:lpstr>Create Files</vt:lpstr>
      <vt:lpstr>Templates</vt:lpstr>
      <vt:lpstr>Approvals</vt:lpstr>
      <vt:lpstr>Approvals App</vt:lpstr>
      <vt:lpstr>Building an Approval</vt:lpstr>
      <vt:lpstr>PowerPoint Presentation</vt:lpstr>
      <vt:lpstr>Tagging</vt:lpstr>
      <vt:lpstr>Secure</vt:lpstr>
      <vt:lpstr>Apply Sensitivity Labels</vt:lpstr>
      <vt:lpstr>The in between Time</vt:lpstr>
      <vt:lpstr>Managing Document Change</vt:lpstr>
      <vt:lpstr>Automate Document Review</vt:lpstr>
      <vt:lpstr>PowerPoint Presentation</vt:lpstr>
      <vt:lpstr>Retention Labels</vt:lpstr>
      <vt:lpstr>Retention Labels</vt:lpstr>
      <vt:lpstr>Applying Retention Labels</vt:lpstr>
      <vt:lpstr>Applying Retention Labels</vt:lpstr>
      <vt:lpstr>Automation</vt:lpstr>
      <vt:lpstr>Automation</vt:lpstr>
      <vt:lpstr>PowerPoint Presentation</vt:lpstr>
      <vt:lpstr>Lifecycle of a Document</vt:lpstr>
      <vt:lpstr>Summary</vt:lpstr>
      <vt:lpstr>Questions</vt:lpstr>
      <vt:lpstr>Resources</vt:lpstr>
      <vt:lpstr>Get in Contact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with Model Driven PowerApps</dc:title>
  <dc:subject/>
  <dc:creator/>
  <cp:keywords/>
  <dc:description/>
  <cp:lastModifiedBy/>
  <cp:revision>8</cp:revision>
  <dcterms:created xsi:type="dcterms:W3CDTF">2015-02-16T12:40:18Z</dcterms:created>
  <dcterms:modified xsi:type="dcterms:W3CDTF">2023-09-27T11:10:04Z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0x0101002D09E24228864C498FAF821E4A497301</vt:lpwstr>
  </property>
</Properties>
</file>